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4" r:id="rId1"/>
    <p:sldMasterId id="2147483685" r:id="rId2"/>
  </p:sldMasterIdLst>
  <p:notesMasterIdLst>
    <p:notesMasterId r:id="rId26"/>
  </p:notesMasterIdLst>
  <p:sldIdLst>
    <p:sldId id="263" r:id="rId3"/>
    <p:sldId id="258" r:id="rId4"/>
    <p:sldId id="257" r:id="rId5"/>
    <p:sldId id="271" r:id="rId6"/>
    <p:sldId id="272" r:id="rId7"/>
    <p:sldId id="259" r:id="rId8"/>
    <p:sldId id="273" r:id="rId9"/>
    <p:sldId id="267" r:id="rId10"/>
    <p:sldId id="275" r:id="rId11"/>
    <p:sldId id="276" r:id="rId12"/>
    <p:sldId id="260" r:id="rId13"/>
    <p:sldId id="277" r:id="rId14"/>
    <p:sldId id="285" r:id="rId15"/>
    <p:sldId id="289" r:id="rId16"/>
    <p:sldId id="279" r:id="rId17"/>
    <p:sldId id="280" r:id="rId18"/>
    <p:sldId id="281" r:id="rId19"/>
    <p:sldId id="282" r:id="rId20"/>
    <p:sldId id="283" r:id="rId21"/>
    <p:sldId id="290" r:id="rId22"/>
    <p:sldId id="291" r:id="rId23"/>
    <p:sldId id="286" r:id="rId24"/>
    <p:sldId id="288" r:id="rId25"/>
  </p:sldIdLst>
  <p:sldSz cx="12188825" cy="6858000"/>
  <p:notesSz cx="6858000" cy="9144000"/>
  <p:embeddedFontLst>
    <p:embeddedFont>
      <p:font typeface="Open Sans" panose="020B0606030504020204" pitchFamily="34" charset="0"/>
      <p:regular r:id="rId27"/>
      <p:bold r:id="rId28"/>
      <p:italic r:id="rId29"/>
      <p:boldItalic r:id="rId30"/>
    </p:embeddedFont>
    <p:embeddedFont>
      <p:font typeface="Verdana" panose="020B060403050404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59">
          <p15:clr>
            <a:srgbClr val="A4A3A4"/>
          </p15:clr>
        </p15:guide>
        <p15:guide id="2" orient="horz" pos="3913">
          <p15:clr>
            <a:srgbClr val="A4A3A4"/>
          </p15:clr>
        </p15:guide>
        <p15:guide id="3" orient="horz" pos="749">
          <p15:clr>
            <a:srgbClr val="A4A3A4"/>
          </p15:clr>
        </p15:guide>
        <p15:guide id="4" pos="393">
          <p15:clr>
            <a:srgbClr val="A4A3A4"/>
          </p15:clr>
        </p15:guide>
        <p15:guide id="5" pos="7287">
          <p15:clr>
            <a:srgbClr val="A4A3A4"/>
          </p15:clr>
        </p15:guide>
        <p15:guide id="6"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F09DBE-CB19-4FFC-9112-6C78D479A6F3}">
  <a:tblStyle styleId="{A0F09DBE-CB19-4FFC-9112-6C78D479A6F3}" styleName="Table_0">
    <a:wholeTbl>
      <a:tcTxStyle b="off" i="off">
        <a:font>
          <a:latin typeface="Verdana"/>
          <a:ea typeface="Verdana"/>
          <a:cs typeface="Verdana"/>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987488C-5253-4B71-85D7-29975230758E}" styleName="Table_1">
    <a:wholeTbl>
      <a:tcTxStyle b="off" i="off">
        <a:font>
          <a:latin typeface="Verdana"/>
          <a:ea typeface="Verdana"/>
          <a:cs typeface="Verdana"/>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FEFEF"/>
          </a:solidFill>
        </a:fill>
      </a:tcStyle>
    </a:band1H>
    <a:band2H>
      <a:tcTxStyle/>
      <a:tcStyle>
        <a:tcBdr/>
      </a:tcStyle>
    </a:band2H>
    <a:band1V>
      <a:tcTxStyle/>
      <a:tcStyle>
        <a:tcBdr/>
        <a:fill>
          <a:solidFill>
            <a:srgbClr val="EFEFEF"/>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Verdana"/>
          <a:ea typeface="Verdana"/>
          <a:cs typeface="Verdana"/>
        </a:font>
        <a:schemeClr val="lt1"/>
      </a:tcTxStyle>
      <a:tcStyle>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28"/>
    <p:restoredTop sz="89064"/>
  </p:normalViewPr>
  <p:slideViewPr>
    <p:cSldViewPr snapToGrid="0">
      <p:cViewPr varScale="1">
        <p:scale>
          <a:sx n="128" d="100"/>
          <a:sy n="128" d="100"/>
        </p:scale>
        <p:origin x="1192" y="168"/>
      </p:cViewPr>
      <p:guideLst>
        <p:guide orient="horz" pos="2159"/>
        <p:guide orient="horz" pos="3913"/>
        <p:guide orient="horz" pos="749"/>
        <p:guide pos="393"/>
        <p:guide pos="7287"/>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480"/>
              </a:spcBef>
              <a:spcAft>
                <a:spcPts val="0"/>
              </a:spcAft>
              <a:buSzPts val="1400"/>
              <a:buNone/>
              <a:defRPr sz="1600" b="0" i="0" u="none" strike="noStrike" cap="none">
                <a:solidFill>
                  <a:schemeClr val="dk1"/>
                </a:solidFill>
                <a:latin typeface="Verdana"/>
                <a:ea typeface="Verdana"/>
                <a:cs typeface="Verdana"/>
                <a:sym typeface="Verdana"/>
              </a:defRPr>
            </a:lvl1pPr>
            <a:lvl2pPr marL="914400" marR="0" lvl="1" indent="-228600" algn="l" rtl="0">
              <a:spcBef>
                <a:spcPts val="480"/>
              </a:spcBef>
              <a:spcAft>
                <a:spcPts val="0"/>
              </a:spcAft>
              <a:buSzPts val="1400"/>
              <a:buNone/>
              <a:defRPr sz="1600" b="0" i="0" u="none" strike="noStrike" cap="none">
                <a:solidFill>
                  <a:schemeClr val="dk1"/>
                </a:solidFill>
                <a:latin typeface="Verdana"/>
                <a:ea typeface="Verdana"/>
                <a:cs typeface="Verdana"/>
                <a:sym typeface="Verdana"/>
              </a:defRPr>
            </a:lvl2pPr>
            <a:lvl3pPr marL="1371600" marR="0" lvl="2" indent="-228600" algn="l" rtl="0">
              <a:spcBef>
                <a:spcPts val="480"/>
              </a:spcBef>
              <a:spcAft>
                <a:spcPts val="0"/>
              </a:spcAft>
              <a:buSzPts val="1400"/>
              <a:buNone/>
              <a:defRPr sz="1600" b="0" i="0" u="none" strike="noStrike" cap="none">
                <a:solidFill>
                  <a:schemeClr val="dk1"/>
                </a:solidFill>
                <a:latin typeface="Verdana"/>
                <a:ea typeface="Verdana"/>
                <a:cs typeface="Verdana"/>
                <a:sym typeface="Verdana"/>
              </a:defRPr>
            </a:lvl3pPr>
            <a:lvl4pPr marL="1828800" marR="0" lvl="3" indent="-228600" algn="l" rtl="0">
              <a:spcBef>
                <a:spcPts val="480"/>
              </a:spcBef>
              <a:spcAft>
                <a:spcPts val="0"/>
              </a:spcAft>
              <a:buSzPts val="1400"/>
              <a:buNone/>
              <a:defRPr sz="1600" b="0" i="0" u="none" strike="noStrike" cap="none">
                <a:solidFill>
                  <a:schemeClr val="dk1"/>
                </a:solidFill>
                <a:latin typeface="Verdana"/>
                <a:ea typeface="Verdana"/>
                <a:cs typeface="Verdana"/>
                <a:sym typeface="Verdana"/>
              </a:defRPr>
            </a:lvl4pPr>
            <a:lvl5pPr marL="2286000" marR="0" lvl="4" indent="-228600" algn="l" rtl="0">
              <a:spcBef>
                <a:spcPts val="480"/>
              </a:spcBef>
              <a:spcAft>
                <a:spcPts val="0"/>
              </a:spcAft>
              <a:buSzPts val="1400"/>
              <a:buNone/>
              <a:defRPr sz="1600" b="0" i="0" u="none" strike="noStrike" cap="none">
                <a:solidFill>
                  <a:schemeClr val="dk1"/>
                </a:solidFill>
                <a:latin typeface="Verdana"/>
                <a:ea typeface="Verdana"/>
                <a:cs typeface="Verdana"/>
                <a:sym typeface="Verdana"/>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Verdana"/>
                <a:ea typeface="Verdana"/>
                <a:cs typeface="Verdana"/>
                <a:sym typeface="Verdana"/>
              </a:rPr>
              <a:t>‹#›</a:t>
            </a:fld>
            <a:endParaRPr sz="1200" b="0" i="0" u="none" strike="noStrike" cap="none">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38749447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938787142_2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248" name="Google Shape;248;g4938787142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94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446086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677698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dirty="0"/>
          </a:p>
        </p:txBody>
      </p:sp>
      <p:sp>
        <p:nvSpPr>
          <p:cNvPr id="209" name="Google Shape;2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4382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600" dirty="0"/>
              <a:t>S-mark, a multinational corporation, recently acquired (Media-FR) “ S-mark France “, a subsidiary, creating a need to synchronize data between their Salesforce organizations for France (S-mark-France) and the global market (S-mark-Global). With limited resources such as storage and memory, it was critical to implement an efficient archiving model to maintain high performance and data quality. Leveraging </a:t>
            </a:r>
            <a:r>
              <a:rPr lang="en-US" sz="1600" dirty="0" err="1"/>
              <a:t>Mulesoft's</a:t>
            </a:r>
            <a:r>
              <a:rPr lang="en-US" sz="1600" dirty="0"/>
              <a:t> integration capabilities, we developed a robust system to integrate and synchronize these Salesforce orgs while utilizing MongoDB for efficient data archiving and reporting. This solution ensures daily synchronization, optimized resource usage, and archived data.</a:t>
            </a:r>
            <a:endParaRPr dirty="0"/>
          </a:p>
        </p:txBody>
      </p:sp>
      <p:sp>
        <p:nvSpPr>
          <p:cNvPr id="225" name="Google Shape;22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075159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dirty="0"/>
          </a:p>
        </p:txBody>
      </p:sp>
      <p:sp>
        <p:nvSpPr>
          <p:cNvPr id="209" name="Google Shape;2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4206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3348860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822723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356171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871086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204222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209" name="Google Shape;2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479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dirty="0"/>
          </a:p>
        </p:txBody>
      </p:sp>
      <p:sp>
        <p:nvSpPr>
          <p:cNvPr id="209" name="Google Shape;2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4196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dirty="0"/>
          </a:p>
        </p:txBody>
      </p:sp>
      <p:sp>
        <p:nvSpPr>
          <p:cNvPr id="209" name="Google Shape;2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2086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4035804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938787142_2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248" name="Google Shape;248;g4938787142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7314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938787142_2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dirty="0"/>
              <a:t>First when I start by </a:t>
            </a:r>
          </a:p>
          <a:p>
            <a:pPr marL="0" lvl="0" indent="0" algn="l" rtl="0">
              <a:spcBef>
                <a:spcPts val="480"/>
              </a:spcBef>
              <a:spcAft>
                <a:spcPts val="0"/>
              </a:spcAft>
              <a:buNone/>
            </a:pPr>
            <a:r>
              <a:rPr lang="en-US" dirty="0"/>
              <a:t>When I did go to more details </a:t>
            </a:r>
            <a:endParaRPr dirty="0"/>
          </a:p>
        </p:txBody>
      </p:sp>
      <p:sp>
        <p:nvSpPr>
          <p:cNvPr id="202" name="Google Shape;202;g4938787142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4823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938787142_2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dirty="0"/>
              <a:t>First when I start by </a:t>
            </a:r>
          </a:p>
          <a:p>
            <a:pPr marL="0" lvl="0" indent="0" algn="l" rtl="0">
              <a:spcBef>
                <a:spcPts val="480"/>
              </a:spcBef>
              <a:spcAft>
                <a:spcPts val="0"/>
              </a:spcAft>
              <a:buNone/>
            </a:pPr>
            <a:r>
              <a:rPr lang="en-US" dirty="0"/>
              <a:t>When I did go to more details </a:t>
            </a:r>
            <a:endParaRPr dirty="0"/>
          </a:p>
        </p:txBody>
      </p:sp>
      <p:sp>
        <p:nvSpPr>
          <p:cNvPr id="202" name="Google Shape;202;g4938787142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3420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938787142_2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dirty="0"/>
              <a:t>First when I start by </a:t>
            </a:r>
          </a:p>
          <a:p>
            <a:pPr marL="0" lvl="0" indent="0" algn="l" rtl="0">
              <a:spcBef>
                <a:spcPts val="480"/>
              </a:spcBef>
              <a:spcAft>
                <a:spcPts val="0"/>
              </a:spcAft>
              <a:buNone/>
            </a:pPr>
            <a:r>
              <a:rPr lang="en-US" dirty="0"/>
              <a:t>When I did go to more details </a:t>
            </a:r>
            <a:endParaRPr dirty="0"/>
          </a:p>
        </p:txBody>
      </p:sp>
      <p:sp>
        <p:nvSpPr>
          <p:cNvPr id="202" name="Google Shape;202;g4938787142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9086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Verdana"/>
              <a:buNone/>
            </a:pPr>
            <a:endParaRPr sz="1200"/>
          </a:p>
          <a:p>
            <a:pPr marL="0" lvl="0" indent="0" algn="l" rtl="0">
              <a:spcBef>
                <a:spcPts val="480"/>
              </a:spcBef>
              <a:spcAft>
                <a:spcPts val="0"/>
              </a:spcAft>
              <a:buNone/>
            </a:pPr>
            <a:endParaRPr/>
          </a:p>
        </p:txBody>
      </p:sp>
      <p:sp>
        <p:nvSpPr>
          <p:cNvPr id="217" name="Google Shape;217;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537435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724165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3:notes"/>
          <p:cNvSpPr>
            <a:spLocks noGrp="1" noRot="1" noChangeAspect="1"/>
          </p:cNvSpPr>
          <p:nvPr>
            <p:ph type="sldImg" idx="2"/>
          </p:nvPr>
        </p:nvSpPr>
        <p:spPr>
          <a:xfrm>
            <a:off x="787400" y="609600"/>
            <a:ext cx="5283200" cy="2971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5" name="Google Shape;275;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438549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938787142_2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dirty="0"/>
              <a:t>First when I start by </a:t>
            </a:r>
          </a:p>
          <a:p>
            <a:pPr marL="0" lvl="0" indent="0" algn="l" rtl="0">
              <a:spcBef>
                <a:spcPts val="480"/>
              </a:spcBef>
              <a:spcAft>
                <a:spcPts val="0"/>
              </a:spcAft>
              <a:buNone/>
            </a:pPr>
            <a:r>
              <a:rPr lang="en-US" dirty="0"/>
              <a:t>When I did go to more details </a:t>
            </a:r>
            <a:endParaRPr dirty="0"/>
          </a:p>
        </p:txBody>
      </p:sp>
      <p:sp>
        <p:nvSpPr>
          <p:cNvPr id="202" name="Google Shape;202;g4938787142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4491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ver">
  <p:cSld name="Cover">
    <p:bg>
      <p:bgPr>
        <a:solidFill>
          <a:schemeClr val="dk2"/>
        </a:solidFill>
        <a:effectLst/>
      </p:bgPr>
    </p:bg>
    <p:spTree>
      <p:nvGrpSpPr>
        <p:cNvPr id="1" name="Shape 16"/>
        <p:cNvGrpSpPr/>
        <p:nvPr/>
      </p:nvGrpSpPr>
      <p:grpSpPr>
        <a:xfrm>
          <a:off x="0" y="0"/>
          <a:ext cx="0" cy="0"/>
          <a:chOff x="0" y="0"/>
          <a:chExt cx="0" cy="0"/>
        </a:xfrm>
      </p:grpSpPr>
      <p:sp>
        <p:nvSpPr>
          <p:cNvPr id="17" name="Google Shape;17;p2"/>
          <p:cNvSpPr txBox="1">
            <a:spLocks noGrp="1"/>
          </p:cNvSpPr>
          <p:nvPr>
            <p:ph type="body" idx="1"/>
          </p:nvPr>
        </p:nvSpPr>
        <p:spPr>
          <a:xfrm>
            <a:off x="624255" y="3754967"/>
            <a:ext cx="10944549" cy="1265767"/>
          </a:xfrm>
          <a:prstGeom prst="rect">
            <a:avLst/>
          </a:prstGeom>
          <a:noFill/>
          <a:ln>
            <a:noFill/>
          </a:ln>
        </p:spPr>
        <p:txBody>
          <a:bodyPr spcFirstLastPara="1" wrap="square" lIns="0" tIns="0" rIns="0" bIns="0" anchor="t" anchorCtr="0"/>
          <a:lstStyle>
            <a:lvl1pPr marL="457200" lvl="0" indent="-228600" algn="l">
              <a:lnSpc>
                <a:spcPct val="150000"/>
              </a:lnSpc>
              <a:spcBef>
                <a:spcPts val="1200"/>
              </a:spcBef>
              <a:spcAft>
                <a:spcPts val="0"/>
              </a:spcAft>
              <a:buSzPts val="2400"/>
              <a:buNone/>
              <a:defRPr>
                <a:solidFill>
                  <a:schemeClr val="lt1"/>
                </a:solidFill>
              </a:defRPr>
            </a:lvl1pPr>
            <a:lvl2pPr marL="914400" lvl="1" indent="-355600" algn="l">
              <a:spcBef>
                <a:spcPts val="600"/>
              </a:spcBef>
              <a:spcAft>
                <a:spcPts val="0"/>
              </a:spcAft>
              <a:buSzPts val="2000"/>
              <a:buChar char="–"/>
              <a:defRPr>
                <a:solidFill>
                  <a:schemeClr val="lt1"/>
                </a:solidFill>
              </a:defRPr>
            </a:lvl2pPr>
            <a:lvl3pPr marL="1371600" lvl="2" indent="-342900" algn="l">
              <a:spcBef>
                <a:spcPts val="533"/>
              </a:spcBef>
              <a:spcAft>
                <a:spcPts val="0"/>
              </a:spcAft>
              <a:buSzPts val="1800"/>
              <a:buChar char="•"/>
              <a:defRPr>
                <a:solidFill>
                  <a:schemeClr val="lt1"/>
                </a:solidFill>
              </a:defRPr>
            </a:lvl3pPr>
            <a:lvl4pPr marL="1828800" lvl="3" indent="-330200" algn="l">
              <a:lnSpc>
                <a:spcPct val="100000"/>
              </a:lnSpc>
              <a:spcBef>
                <a:spcPts val="533"/>
              </a:spcBef>
              <a:spcAft>
                <a:spcPts val="0"/>
              </a:spcAft>
              <a:buSzPts val="1600"/>
              <a:buChar char="–"/>
              <a:defRPr>
                <a:solidFill>
                  <a:schemeClr val="lt1"/>
                </a:solidFill>
              </a:defRPr>
            </a:lvl4pPr>
            <a:lvl5pPr marL="2286000" lvl="4" indent="-330200" algn="l">
              <a:spcBef>
                <a:spcPts val="533"/>
              </a:spcBef>
              <a:spcAft>
                <a:spcPts val="0"/>
              </a:spcAft>
              <a:buSzPts val="16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2"/>
          <p:cNvSpPr txBox="1">
            <a:spLocks noGrp="1"/>
          </p:cNvSpPr>
          <p:nvPr>
            <p:ph type="title"/>
          </p:nvPr>
        </p:nvSpPr>
        <p:spPr>
          <a:xfrm>
            <a:off x="609442" y="2088333"/>
            <a:ext cx="10959363" cy="1340667"/>
          </a:xfrm>
          <a:prstGeom prst="rect">
            <a:avLst/>
          </a:prstGeom>
          <a:noFill/>
          <a:ln>
            <a:noFill/>
          </a:ln>
        </p:spPr>
        <p:txBody>
          <a:bodyPr spcFirstLastPara="1" wrap="square" lIns="0" tIns="0" rIns="0" bIns="0" anchor="b" anchorCtr="0"/>
          <a:lstStyle>
            <a:lvl1pPr lvl="0" algn="l">
              <a:lnSpc>
                <a:spcPct val="100000"/>
              </a:lnSpc>
              <a:spcBef>
                <a:spcPts val="0"/>
              </a:spcBef>
              <a:spcAft>
                <a:spcPts val="0"/>
              </a:spcAft>
              <a:buSzPts val="1400"/>
              <a:buNone/>
              <a:defRPr sz="53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9" name="Google Shape;19;p2"/>
          <p:cNvPicPr preferRelativeResize="0"/>
          <p:nvPr/>
        </p:nvPicPr>
        <p:blipFill rotWithShape="1">
          <a:blip r:embed="rId2">
            <a:alphaModFix/>
          </a:blip>
          <a:srcRect/>
          <a:stretch/>
        </p:blipFill>
        <p:spPr>
          <a:xfrm>
            <a:off x="624255" y="649033"/>
            <a:ext cx="2739055" cy="807544"/>
          </a:xfrm>
          <a:prstGeom prst="rect">
            <a:avLst/>
          </a:prstGeom>
          <a:noFill/>
          <a:ln>
            <a:noFill/>
          </a:ln>
        </p:spPr>
      </p:pic>
      <p:pic>
        <p:nvPicPr>
          <p:cNvPr id="20" name="Google Shape;20;p2"/>
          <p:cNvPicPr preferRelativeResize="0"/>
          <p:nvPr/>
        </p:nvPicPr>
        <p:blipFill rotWithShape="1">
          <a:blip r:embed="rId3">
            <a:alphaModFix amt="10000"/>
          </a:blip>
          <a:srcRect t="4266" r="44789" b="4824"/>
          <a:stretch/>
        </p:blipFill>
        <p:spPr>
          <a:xfrm>
            <a:off x="8045884" y="0"/>
            <a:ext cx="4142942" cy="6858000"/>
          </a:xfrm>
          <a:prstGeom prst="rect">
            <a:avLst/>
          </a:prstGeom>
          <a:noFill/>
          <a:ln>
            <a:noFill/>
          </a:ln>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over">
  <p:cSld name="Cover">
    <p:bg>
      <p:bgPr>
        <a:solidFill>
          <a:schemeClr val="dk2"/>
        </a:solidFill>
        <a:effectLst/>
      </p:bgPr>
    </p:bg>
    <p:spTree>
      <p:nvGrpSpPr>
        <p:cNvPr id="1" name="Shape 108"/>
        <p:cNvGrpSpPr/>
        <p:nvPr/>
      </p:nvGrpSpPr>
      <p:grpSpPr>
        <a:xfrm>
          <a:off x="0" y="0"/>
          <a:ext cx="0" cy="0"/>
          <a:chOff x="0" y="0"/>
          <a:chExt cx="0" cy="0"/>
        </a:xfrm>
      </p:grpSpPr>
      <p:sp>
        <p:nvSpPr>
          <p:cNvPr id="109" name="Google Shape;109;p21"/>
          <p:cNvSpPr txBox="1">
            <a:spLocks noGrp="1"/>
          </p:cNvSpPr>
          <p:nvPr>
            <p:ph type="body" idx="1"/>
          </p:nvPr>
        </p:nvSpPr>
        <p:spPr>
          <a:xfrm>
            <a:off x="624255" y="3754967"/>
            <a:ext cx="10944549" cy="1265767"/>
          </a:xfrm>
          <a:prstGeom prst="rect">
            <a:avLst/>
          </a:prstGeom>
          <a:noFill/>
          <a:ln>
            <a:noFill/>
          </a:ln>
        </p:spPr>
        <p:txBody>
          <a:bodyPr spcFirstLastPara="1" wrap="square" lIns="0" tIns="0" rIns="0" bIns="0" anchor="t" anchorCtr="0"/>
          <a:lstStyle>
            <a:lvl1pPr marL="457200" lvl="0" indent="-228600" algn="l">
              <a:lnSpc>
                <a:spcPct val="150000"/>
              </a:lnSpc>
              <a:spcBef>
                <a:spcPts val="1200"/>
              </a:spcBef>
              <a:spcAft>
                <a:spcPts val="0"/>
              </a:spcAft>
              <a:buSzPts val="2400"/>
              <a:buNone/>
              <a:defRPr>
                <a:solidFill>
                  <a:schemeClr val="lt1"/>
                </a:solidFill>
              </a:defRPr>
            </a:lvl1pPr>
            <a:lvl2pPr marL="914400" lvl="1" indent="-355600" algn="l">
              <a:spcBef>
                <a:spcPts val="600"/>
              </a:spcBef>
              <a:spcAft>
                <a:spcPts val="0"/>
              </a:spcAft>
              <a:buSzPts val="2000"/>
              <a:buChar char="–"/>
              <a:defRPr>
                <a:solidFill>
                  <a:schemeClr val="lt1"/>
                </a:solidFill>
              </a:defRPr>
            </a:lvl2pPr>
            <a:lvl3pPr marL="1371600" lvl="2" indent="-342900" algn="l">
              <a:spcBef>
                <a:spcPts val="533"/>
              </a:spcBef>
              <a:spcAft>
                <a:spcPts val="0"/>
              </a:spcAft>
              <a:buSzPts val="1800"/>
              <a:buChar char="•"/>
              <a:defRPr>
                <a:solidFill>
                  <a:schemeClr val="lt1"/>
                </a:solidFill>
              </a:defRPr>
            </a:lvl3pPr>
            <a:lvl4pPr marL="1828800" lvl="3" indent="-330200" algn="l">
              <a:lnSpc>
                <a:spcPct val="100000"/>
              </a:lnSpc>
              <a:spcBef>
                <a:spcPts val="533"/>
              </a:spcBef>
              <a:spcAft>
                <a:spcPts val="0"/>
              </a:spcAft>
              <a:buSzPts val="1600"/>
              <a:buChar char="–"/>
              <a:defRPr>
                <a:solidFill>
                  <a:schemeClr val="lt1"/>
                </a:solidFill>
              </a:defRPr>
            </a:lvl4pPr>
            <a:lvl5pPr marL="2286000" lvl="4" indent="-330200" algn="l">
              <a:spcBef>
                <a:spcPts val="533"/>
              </a:spcBef>
              <a:spcAft>
                <a:spcPts val="0"/>
              </a:spcAft>
              <a:buSzPts val="16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0" name="Google Shape;110;p21"/>
          <p:cNvSpPr txBox="1">
            <a:spLocks noGrp="1"/>
          </p:cNvSpPr>
          <p:nvPr>
            <p:ph type="title"/>
          </p:nvPr>
        </p:nvSpPr>
        <p:spPr>
          <a:xfrm>
            <a:off x="609442" y="2088333"/>
            <a:ext cx="10959363" cy="1340667"/>
          </a:xfrm>
          <a:prstGeom prst="rect">
            <a:avLst/>
          </a:prstGeom>
          <a:noFill/>
          <a:ln>
            <a:noFill/>
          </a:ln>
        </p:spPr>
        <p:txBody>
          <a:bodyPr spcFirstLastPara="1" wrap="square" lIns="0" tIns="0" rIns="0" bIns="0" anchor="b" anchorCtr="0"/>
          <a:lstStyle>
            <a:lvl1pPr lvl="0" algn="l">
              <a:lnSpc>
                <a:spcPct val="100000"/>
              </a:lnSpc>
              <a:spcBef>
                <a:spcPts val="0"/>
              </a:spcBef>
              <a:spcAft>
                <a:spcPts val="0"/>
              </a:spcAft>
              <a:buSzPts val="1400"/>
              <a:buNone/>
              <a:defRPr sz="53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11" name="Google Shape;111;p21"/>
          <p:cNvPicPr preferRelativeResize="0"/>
          <p:nvPr/>
        </p:nvPicPr>
        <p:blipFill rotWithShape="1">
          <a:blip r:embed="rId2">
            <a:alphaModFix/>
          </a:blip>
          <a:srcRect/>
          <a:stretch/>
        </p:blipFill>
        <p:spPr>
          <a:xfrm>
            <a:off x="624255" y="649033"/>
            <a:ext cx="2739055" cy="807544"/>
          </a:xfrm>
          <a:prstGeom prst="rect">
            <a:avLst/>
          </a:prstGeom>
          <a:noFill/>
          <a:ln>
            <a:noFill/>
          </a:ln>
        </p:spPr>
      </p:pic>
      <p:pic>
        <p:nvPicPr>
          <p:cNvPr id="112" name="Google Shape;112;p21"/>
          <p:cNvPicPr preferRelativeResize="0"/>
          <p:nvPr/>
        </p:nvPicPr>
        <p:blipFill rotWithShape="1">
          <a:blip r:embed="rId3">
            <a:alphaModFix amt="20000"/>
          </a:blip>
          <a:srcRect t="4266" r="44789" b="4824"/>
          <a:stretch/>
        </p:blipFill>
        <p:spPr>
          <a:xfrm>
            <a:off x="8045884" y="0"/>
            <a:ext cx="4142942" cy="6858000"/>
          </a:xfrm>
          <a:prstGeom prst="rect">
            <a:avLst/>
          </a:prstGeom>
          <a:noFill/>
          <a:ln>
            <a:noFill/>
          </a:ln>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split">
  <p:cSld name="Vertical split">
    <p:spTree>
      <p:nvGrpSpPr>
        <p:cNvPr id="1" name="Shape 125"/>
        <p:cNvGrpSpPr/>
        <p:nvPr/>
      </p:nvGrpSpPr>
      <p:grpSpPr>
        <a:xfrm>
          <a:off x="0" y="0"/>
          <a:ext cx="0" cy="0"/>
          <a:chOff x="0" y="0"/>
          <a:chExt cx="0" cy="0"/>
        </a:xfrm>
      </p:grpSpPr>
      <p:sp>
        <p:nvSpPr>
          <p:cNvPr id="126" name="Google Shape;126;p25"/>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127" name="Google Shape;127;p25"/>
          <p:cNvSpPr/>
          <p:nvPr/>
        </p:nvSpPr>
        <p:spPr>
          <a:xfrm>
            <a:off x="8178786" y="0"/>
            <a:ext cx="4010039" cy="685800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8" name="Google Shape;128;p25"/>
          <p:cNvSpPr txBox="1">
            <a:spLocks noGrp="1"/>
          </p:cNvSpPr>
          <p:nvPr>
            <p:ph type="body" idx="1"/>
          </p:nvPr>
        </p:nvSpPr>
        <p:spPr>
          <a:xfrm>
            <a:off x="8178786" y="0"/>
            <a:ext cx="4010039" cy="6858000"/>
          </a:xfrm>
          <a:prstGeom prst="rect">
            <a:avLst/>
          </a:prstGeom>
          <a:noFill/>
          <a:ln>
            <a:noFill/>
          </a:ln>
        </p:spPr>
        <p:txBody>
          <a:bodyPr spcFirstLastPara="1" wrap="square" lIns="0" tIns="0" rIns="0" bIns="0" anchor="ctr" anchorCtr="0"/>
          <a:lstStyle>
            <a:lvl1pPr marL="457200" marR="0" lvl="0" indent="-228600" algn="ctr">
              <a:lnSpc>
                <a:spcPct val="100000"/>
              </a:lnSpc>
              <a:spcBef>
                <a:spcPts val="800"/>
              </a:spcBef>
              <a:spcAft>
                <a:spcPts val="0"/>
              </a:spcAft>
              <a:buClr>
                <a:srgbClr val="00A0DF"/>
              </a:buClr>
              <a:buSzPts val="2700"/>
              <a:buFont typeface="Arial"/>
              <a:buNone/>
              <a:defRPr sz="2700">
                <a:solidFill>
                  <a:srgbClr val="FFFFFF"/>
                </a:solidFill>
              </a:defRPr>
            </a:lvl1pPr>
            <a:lvl2pPr marL="914400" lvl="1" indent="-228600" algn="l">
              <a:spcBef>
                <a:spcPts val="600"/>
              </a:spcBef>
              <a:spcAft>
                <a:spcPts val="0"/>
              </a:spcAft>
              <a:buSzPts val="1600"/>
              <a:buNone/>
              <a:defRPr sz="1600"/>
            </a:lvl2pPr>
            <a:lvl3pPr marL="1371600" lvl="2" indent="-228600" algn="l">
              <a:spcBef>
                <a:spcPts val="533"/>
              </a:spcBef>
              <a:spcAft>
                <a:spcPts val="0"/>
              </a:spcAft>
              <a:buSzPts val="1300"/>
              <a:buNone/>
              <a:defRPr sz="1300"/>
            </a:lvl3pPr>
            <a:lvl4pPr marL="1828800" lvl="3" indent="-228600" algn="l">
              <a:lnSpc>
                <a:spcPct val="100000"/>
              </a:lnSpc>
              <a:spcBef>
                <a:spcPts val="533"/>
              </a:spcBef>
              <a:spcAft>
                <a:spcPts val="0"/>
              </a:spcAft>
              <a:buSzPts val="1200"/>
              <a:buNone/>
              <a:defRPr sz="1200"/>
            </a:lvl4pPr>
            <a:lvl5pPr marL="2286000" lvl="4" indent="-228600" algn="l">
              <a:spcBef>
                <a:spcPts val="533"/>
              </a:spcBef>
              <a:spcAft>
                <a:spcPts val="0"/>
              </a:spcAft>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129" name="Google Shape;129;p25"/>
          <p:cNvSpPr txBox="1">
            <a:spLocks noGrp="1"/>
          </p:cNvSpPr>
          <p:nvPr>
            <p:ph type="body" idx="2"/>
          </p:nvPr>
        </p:nvSpPr>
        <p:spPr>
          <a:xfrm>
            <a:off x="611856" y="1189038"/>
            <a:ext cx="7401175" cy="5022850"/>
          </a:xfrm>
          <a:prstGeom prst="rect">
            <a:avLst/>
          </a:prstGeom>
          <a:noFill/>
          <a:ln>
            <a:noFill/>
          </a:ln>
        </p:spPr>
        <p:txBody>
          <a:bodyPr spcFirstLastPara="1" wrap="square" lIns="0" tIns="0" rIns="0" bIns="0" anchor="t" anchorCtr="0"/>
          <a:lstStyle>
            <a:lvl1pPr marL="457200" lvl="0" indent="-342900" algn="l">
              <a:spcBef>
                <a:spcPts val="120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533"/>
              </a:spcBef>
              <a:spcAft>
                <a:spcPts val="0"/>
              </a:spcAft>
              <a:buSzPts val="1800"/>
              <a:buChar char="•"/>
              <a:defRPr/>
            </a:lvl3pPr>
            <a:lvl4pPr marL="1828800" lvl="3" indent="-342900" algn="l">
              <a:lnSpc>
                <a:spcPct val="100000"/>
              </a:lnSpc>
              <a:spcBef>
                <a:spcPts val="533"/>
              </a:spcBef>
              <a:spcAft>
                <a:spcPts val="0"/>
              </a:spcAft>
              <a:buSzPts val="1800"/>
              <a:buChar char="–"/>
              <a:defRPr/>
            </a:lvl4pPr>
            <a:lvl5pPr marL="2286000" lvl="4" indent="-342900" algn="l">
              <a:spcBef>
                <a:spcPts val="533"/>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0" name="Google Shape;130;p25"/>
          <p:cNvSpPr txBox="1">
            <a:spLocks noGrp="1"/>
          </p:cNvSpPr>
          <p:nvPr>
            <p:ph type="title"/>
          </p:nvPr>
        </p:nvSpPr>
        <p:spPr>
          <a:xfrm>
            <a:off x="609443" y="0"/>
            <a:ext cx="7569344" cy="902368"/>
          </a:xfrm>
          <a:prstGeom prst="rect">
            <a:avLst/>
          </a:prstGeom>
          <a:noFill/>
          <a:ln>
            <a:noFill/>
          </a:ln>
        </p:spPr>
        <p:txBody>
          <a:bodyPr spcFirstLastPara="1" wrap="square" lIns="0" tIns="0" rIns="0" bIns="0" anchor="ctr" anchorCtr="0"/>
          <a:lstStyle>
            <a:lvl1pPr lvl="0" algn="l">
              <a:lnSpc>
                <a:spcPct val="177777"/>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31" name="Google Shape;131;p25"/>
          <p:cNvPicPr preferRelativeResize="0"/>
          <p:nvPr/>
        </p:nvPicPr>
        <p:blipFill rotWithShape="1">
          <a:blip r:embed="rId2">
            <a:alphaModFix amt="20000"/>
          </a:blip>
          <a:srcRect l="1607" t="4266" r="44789" b="4824"/>
          <a:stretch/>
        </p:blipFill>
        <p:spPr>
          <a:xfrm>
            <a:off x="8166538" y="0"/>
            <a:ext cx="4022288" cy="6858000"/>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1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fe Harbor">
  <p:cSld name="Safe Harbor">
    <p:spTree>
      <p:nvGrpSpPr>
        <p:cNvPr id="1" name="Shape 140"/>
        <p:cNvGrpSpPr/>
        <p:nvPr/>
      </p:nvGrpSpPr>
      <p:grpSpPr>
        <a:xfrm>
          <a:off x="0" y="0"/>
          <a:ext cx="0" cy="0"/>
          <a:chOff x="0" y="0"/>
          <a:chExt cx="0" cy="0"/>
        </a:xfrm>
      </p:grpSpPr>
      <p:sp>
        <p:nvSpPr>
          <p:cNvPr id="141" name="Google Shape;141;p29"/>
          <p:cNvSpPr txBox="1"/>
          <p:nvPr/>
        </p:nvSpPr>
        <p:spPr>
          <a:xfrm>
            <a:off x="609442" y="1"/>
            <a:ext cx="10959363" cy="914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2800" b="0" i="0" u="none" strike="noStrike" cap="none">
                <a:solidFill>
                  <a:schemeClr val="lt1"/>
                </a:solidFill>
                <a:latin typeface="Verdana"/>
                <a:ea typeface="Verdana"/>
                <a:cs typeface="Verdana"/>
                <a:sym typeface="Verdana"/>
              </a:rPr>
              <a:t>Safe harbor statement</a:t>
            </a:r>
            <a:endParaRPr/>
          </a:p>
        </p:txBody>
      </p:sp>
      <p:sp>
        <p:nvSpPr>
          <p:cNvPr id="142" name="Google Shape;142;p29"/>
          <p:cNvSpPr/>
          <p:nvPr/>
        </p:nvSpPr>
        <p:spPr>
          <a:xfrm>
            <a:off x="609441" y="1210189"/>
            <a:ext cx="10969943" cy="4928145"/>
          </a:xfrm>
          <a:prstGeom prst="rect">
            <a:avLst/>
          </a:prstGeom>
          <a:noFill/>
          <a:ln>
            <a:noFill/>
          </a:ln>
        </p:spPr>
        <p:txBody>
          <a:bodyPr spcFirstLastPara="1" wrap="square" lIns="0" tIns="0" rIns="0" bIns="0" anchor="t" anchorCtr="0">
            <a:noAutofit/>
          </a:bodyPr>
          <a:lstStyle/>
          <a:p>
            <a:pPr marL="0" marR="0" lvl="0" indent="0" algn="just" rtl="0">
              <a:spcBef>
                <a:spcPts val="0"/>
              </a:spcBef>
              <a:spcAft>
                <a:spcPts val="0"/>
              </a:spcAft>
              <a:buNone/>
            </a:pPr>
            <a:r>
              <a:rPr lang="en-US" sz="1700" b="0" i="0" u="none" strike="noStrike" cap="none">
                <a:solidFill>
                  <a:schemeClr val="dk1"/>
                </a:solidFill>
                <a:latin typeface="Verdana"/>
                <a:ea typeface="Verdana"/>
                <a:cs typeface="Verdana"/>
                <a:sym typeface="Verdana"/>
              </a:rPr>
              <a:t>The information in this presentation is confidential and proprietary to MuleSoft and may not be disclosed without the permission of MuleSoft. This presentation is not subject to your license agreement or any other service or subscription agreement with MuleSoft. MuleSoft has no obligation to pursue any course of business outlined in this document or any related presentation, or to develop or release any functionality mentioned therein. This document, or any related presentation and MuleSoft's strategy and possible future developments, products and or platforms directions and functionality are all subject to change and may be changed by MuleSoft at any time for any reason without notice. The information on this document is not a commitment, promise or legal obligation to deliver any material, code or functionality. This document is provided without a warranty of any kind, either express or implied, including but not limited to, the implied warranties of merchantability, fitness for a particular purpose, or non-infringement. This document is for informational purposes and may not be incorporated into a contract. MuleSoft assumes no responsibility for errors or omissions in this document, except if such damages were caused by MuleSoft intentionally or grossly negligent.</a:t>
            </a:r>
            <a:endParaRPr/>
          </a:p>
          <a:p>
            <a:pPr marL="0" marR="0" lvl="0" indent="0" algn="just" rtl="0">
              <a:spcBef>
                <a:spcPts val="0"/>
              </a:spcBef>
              <a:spcAft>
                <a:spcPts val="0"/>
              </a:spcAft>
              <a:buNone/>
            </a:pPr>
            <a:endParaRPr sz="1700" b="0" i="0" u="none" strike="noStrike" cap="none">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chemeClr val="dk1"/>
              </a:buClr>
              <a:buSzPts val="1700"/>
              <a:buFont typeface="Verdana"/>
              <a:buNone/>
            </a:pPr>
            <a:r>
              <a:rPr lang="en-US" sz="1700" b="0" i="0" u="none" strike="noStrike" cap="none">
                <a:solidFill>
                  <a:schemeClr val="dk1"/>
                </a:solidFill>
                <a:latin typeface="Verdana"/>
                <a:ea typeface="Verdana"/>
                <a:cs typeface="Verdana"/>
                <a:sym typeface="Verdana"/>
              </a:rPr>
              <a:t>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endParaRPr/>
          </a:p>
        </p:txBody>
      </p:sp>
      <p:sp>
        <p:nvSpPr>
          <p:cNvPr id="143" name="Google Shape;143;p29"/>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Agenda">
  <p:cSld name="Agenda">
    <p:bg>
      <p:bgPr>
        <a:solidFill>
          <a:schemeClr val="dk2"/>
        </a:solidFill>
        <a:effectLst/>
      </p:bgPr>
    </p:bg>
    <p:spTree>
      <p:nvGrpSpPr>
        <p:cNvPr id="1" name="Shape 144"/>
        <p:cNvGrpSpPr/>
        <p:nvPr/>
      </p:nvGrpSpPr>
      <p:grpSpPr>
        <a:xfrm>
          <a:off x="0" y="0"/>
          <a:ext cx="0" cy="0"/>
          <a:chOff x="0" y="0"/>
          <a:chExt cx="0" cy="0"/>
        </a:xfrm>
      </p:grpSpPr>
      <p:sp>
        <p:nvSpPr>
          <p:cNvPr id="145" name="Google Shape;145;p30"/>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lstStyle>
            <a:lvl1pPr lvl="0" algn="l">
              <a:lnSpc>
                <a:spcPct val="114285"/>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30"/>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sz="1300" b="0" i="0" u="none" strike="noStrike" cap="none">
                <a:solidFill>
                  <a:schemeClr val="accent1"/>
                </a:solidFill>
                <a:latin typeface="Verdana"/>
                <a:ea typeface="Verdana"/>
                <a:cs typeface="Verdana"/>
                <a:sym typeface="Verdana"/>
              </a:defRPr>
            </a:lvl1pPr>
            <a:lvl2pPr marL="0" lvl="1" indent="0" algn="r">
              <a:spcBef>
                <a:spcPts val="0"/>
              </a:spcBef>
              <a:spcAft>
                <a:spcPts val="0"/>
              </a:spcAft>
              <a:buNone/>
              <a:defRPr sz="1300" b="0" i="0" u="none" strike="noStrike" cap="none">
                <a:solidFill>
                  <a:schemeClr val="accent1"/>
                </a:solidFill>
                <a:latin typeface="Verdana"/>
                <a:ea typeface="Verdana"/>
                <a:cs typeface="Verdana"/>
                <a:sym typeface="Verdana"/>
              </a:defRPr>
            </a:lvl2pPr>
            <a:lvl3pPr marL="0" lvl="2" indent="0" algn="r">
              <a:spcBef>
                <a:spcPts val="0"/>
              </a:spcBef>
              <a:spcAft>
                <a:spcPts val="0"/>
              </a:spcAft>
              <a:buNone/>
              <a:defRPr sz="1300" b="0" i="0" u="none" strike="noStrike" cap="none">
                <a:solidFill>
                  <a:schemeClr val="accent1"/>
                </a:solidFill>
                <a:latin typeface="Verdana"/>
                <a:ea typeface="Verdana"/>
                <a:cs typeface="Verdana"/>
                <a:sym typeface="Verdana"/>
              </a:defRPr>
            </a:lvl3pPr>
            <a:lvl4pPr marL="0" lvl="3" indent="0" algn="r">
              <a:spcBef>
                <a:spcPts val="0"/>
              </a:spcBef>
              <a:spcAft>
                <a:spcPts val="0"/>
              </a:spcAft>
              <a:buNone/>
              <a:defRPr sz="1300" b="0" i="0" u="none" strike="noStrike" cap="none">
                <a:solidFill>
                  <a:schemeClr val="accent1"/>
                </a:solidFill>
                <a:latin typeface="Verdana"/>
                <a:ea typeface="Verdana"/>
                <a:cs typeface="Verdana"/>
                <a:sym typeface="Verdana"/>
              </a:defRPr>
            </a:lvl4pPr>
            <a:lvl5pPr marL="0" lvl="4" indent="0" algn="r">
              <a:spcBef>
                <a:spcPts val="0"/>
              </a:spcBef>
              <a:spcAft>
                <a:spcPts val="0"/>
              </a:spcAft>
              <a:buNone/>
              <a:defRPr sz="1300" b="0" i="0" u="none" strike="noStrike" cap="none">
                <a:solidFill>
                  <a:schemeClr val="accent1"/>
                </a:solidFill>
                <a:latin typeface="Verdana"/>
                <a:ea typeface="Verdana"/>
                <a:cs typeface="Verdana"/>
                <a:sym typeface="Verdana"/>
              </a:defRPr>
            </a:lvl5pPr>
            <a:lvl6pPr marL="0" lvl="5" indent="0" algn="r">
              <a:spcBef>
                <a:spcPts val="0"/>
              </a:spcBef>
              <a:spcAft>
                <a:spcPts val="0"/>
              </a:spcAft>
              <a:buNone/>
              <a:defRPr sz="1300" b="0" i="0" u="none" strike="noStrike" cap="none">
                <a:solidFill>
                  <a:schemeClr val="accent1"/>
                </a:solidFill>
                <a:latin typeface="Verdana"/>
                <a:ea typeface="Verdana"/>
                <a:cs typeface="Verdana"/>
                <a:sym typeface="Verdana"/>
              </a:defRPr>
            </a:lvl6pPr>
            <a:lvl7pPr marL="0" lvl="6" indent="0" algn="r">
              <a:spcBef>
                <a:spcPts val="0"/>
              </a:spcBef>
              <a:spcAft>
                <a:spcPts val="0"/>
              </a:spcAft>
              <a:buNone/>
              <a:defRPr sz="1300" b="0" i="0" u="none" strike="noStrike" cap="none">
                <a:solidFill>
                  <a:schemeClr val="accent1"/>
                </a:solidFill>
                <a:latin typeface="Verdana"/>
                <a:ea typeface="Verdana"/>
                <a:cs typeface="Verdana"/>
                <a:sym typeface="Verdana"/>
              </a:defRPr>
            </a:lvl7pPr>
            <a:lvl8pPr marL="0" lvl="7" indent="0" algn="r">
              <a:spcBef>
                <a:spcPts val="0"/>
              </a:spcBef>
              <a:spcAft>
                <a:spcPts val="0"/>
              </a:spcAft>
              <a:buNone/>
              <a:defRPr sz="1300" b="0" i="0" u="none" strike="noStrike" cap="none">
                <a:solidFill>
                  <a:schemeClr val="accent1"/>
                </a:solidFill>
                <a:latin typeface="Verdana"/>
                <a:ea typeface="Verdana"/>
                <a:cs typeface="Verdana"/>
                <a:sym typeface="Verdana"/>
              </a:defRPr>
            </a:lvl8pPr>
            <a:lvl9pPr marL="0" lvl="8" indent="0" algn="r">
              <a:spcBef>
                <a:spcPts val="0"/>
              </a:spcBef>
              <a:spcAft>
                <a:spcPts val="0"/>
              </a:spcAft>
              <a:buNone/>
              <a:defRPr sz="1300" b="0" i="0" u="none" strike="noStrike" cap="none">
                <a:solidFill>
                  <a:schemeClr val="accent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30"/>
          <p:cNvSpPr txBox="1"/>
          <p:nvPr/>
        </p:nvSpPr>
        <p:spPr>
          <a:xfrm>
            <a:off x="624256" y="6339100"/>
            <a:ext cx="3384514" cy="36512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900" b="0" i="0" u="none" strike="noStrike" cap="none">
                <a:solidFill>
                  <a:schemeClr val="accent1"/>
                </a:solidFill>
                <a:latin typeface="Verdana"/>
                <a:ea typeface="Verdana"/>
                <a:cs typeface="Verdana"/>
                <a:sym typeface="Verdana"/>
              </a:rPr>
              <a:t>All contents © MuleSoft Inc.</a:t>
            </a:r>
            <a:endParaRPr sz="900" b="0" i="0" u="none" strike="noStrike" cap="none">
              <a:solidFill>
                <a:schemeClr val="accent1"/>
              </a:solidFill>
              <a:latin typeface="Verdana"/>
              <a:ea typeface="Verdana"/>
              <a:cs typeface="Verdana"/>
              <a:sym typeface="Verdana"/>
            </a:endParaRPr>
          </a:p>
        </p:txBody>
      </p:sp>
      <p:sp>
        <p:nvSpPr>
          <p:cNvPr id="148" name="Google Shape;148;p30"/>
          <p:cNvSpPr txBox="1">
            <a:spLocks noGrp="1"/>
          </p:cNvSpPr>
          <p:nvPr>
            <p:ph type="body" idx="1"/>
          </p:nvPr>
        </p:nvSpPr>
        <p:spPr>
          <a:xfrm>
            <a:off x="609600" y="1189038"/>
            <a:ext cx="10958513" cy="5022850"/>
          </a:xfrm>
          <a:prstGeom prst="rect">
            <a:avLst/>
          </a:prstGeom>
          <a:noFill/>
          <a:ln>
            <a:noFill/>
          </a:ln>
        </p:spPr>
        <p:txBody>
          <a:bodyPr spcFirstLastPara="1" wrap="square" lIns="0" tIns="0" rIns="0" bIns="0" anchor="t" anchorCtr="0"/>
          <a:lstStyle>
            <a:lvl1pPr marL="457200" lvl="0" indent="-381000" algn="l">
              <a:lnSpc>
                <a:spcPct val="200000"/>
              </a:lnSpc>
              <a:spcBef>
                <a:spcPts val="1200"/>
              </a:spcBef>
              <a:spcAft>
                <a:spcPts val="0"/>
              </a:spcAft>
              <a:buSzPts val="2400"/>
              <a:buFont typeface="Verdana"/>
              <a:buAutoNum type="arabicPeriod"/>
              <a:defRPr>
                <a:solidFill>
                  <a:schemeClr val="accent1"/>
                </a:solidFill>
              </a:defRPr>
            </a:lvl1pPr>
            <a:lvl2pPr marL="914400" lvl="1" indent="-355600" algn="l">
              <a:spcBef>
                <a:spcPts val="600"/>
              </a:spcBef>
              <a:spcAft>
                <a:spcPts val="0"/>
              </a:spcAft>
              <a:buSzPts val="2000"/>
              <a:buChar char="–"/>
              <a:defRPr>
                <a:solidFill>
                  <a:schemeClr val="lt1"/>
                </a:solidFill>
              </a:defRPr>
            </a:lvl2pPr>
            <a:lvl3pPr marL="1371600" lvl="2" indent="-342900" algn="l">
              <a:spcBef>
                <a:spcPts val="533"/>
              </a:spcBef>
              <a:spcAft>
                <a:spcPts val="0"/>
              </a:spcAft>
              <a:buSzPts val="1800"/>
              <a:buChar char="•"/>
              <a:defRPr>
                <a:solidFill>
                  <a:schemeClr val="lt1"/>
                </a:solidFill>
              </a:defRPr>
            </a:lvl3pPr>
            <a:lvl4pPr marL="1828800" lvl="3" indent="-330200" algn="l">
              <a:lnSpc>
                <a:spcPct val="100000"/>
              </a:lnSpc>
              <a:spcBef>
                <a:spcPts val="533"/>
              </a:spcBef>
              <a:spcAft>
                <a:spcPts val="0"/>
              </a:spcAft>
              <a:buSzPts val="1600"/>
              <a:buChar char="–"/>
              <a:defRPr>
                <a:solidFill>
                  <a:schemeClr val="lt1"/>
                </a:solidFill>
              </a:defRPr>
            </a:lvl4pPr>
            <a:lvl5pPr marL="2286000" lvl="4" indent="-330200" algn="l">
              <a:spcBef>
                <a:spcPts val="533"/>
              </a:spcBef>
              <a:spcAft>
                <a:spcPts val="0"/>
              </a:spcAft>
              <a:buSzPts val="16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49" name="Google Shape;149;p30"/>
          <p:cNvPicPr preferRelativeResize="0"/>
          <p:nvPr/>
        </p:nvPicPr>
        <p:blipFill rotWithShape="1">
          <a:blip r:embed="rId2">
            <a:alphaModFix/>
          </a:blip>
          <a:srcRect/>
          <a:stretch/>
        </p:blipFill>
        <p:spPr>
          <a:xfrm>
            <a:off x="10388765" y="279634"/>
            <a:ext cx="1205509" cy="355415"/>
          </a:xfrm>
          <a:prstGeom prst="rect">
            <a:avLst/>
          </a:prstGeom>
          <a:noFill/>
          <a:ln>
            <a:noFill/>
          </a:ln>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0"/>
        <p:cNvGrpSpPr/>
        <p:nvPr/>
      </p:nvGrpSpPr>
      <p:grpSpPr>
        <a:xfrm>
          <a:off x="0" y="0"/>
          <a:ext cx="0" cy="0"/>
          <a:chOff x="0" y="0"/>
          <a:chExt cx="0" cy="0"/>
        </a:xfrm>
      </p:grpSpPr>
      <p:sp>
        <p:nvSpPr>
          <p:cNvPr id="151" name="Google Shape;151;p31"/>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lstStyle>
            <a:lvl1pPr lvl="0" algn="l">
              <a:lnSpc>
                <a:spcPct val="114285"/>
              </a:lnSpc>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31"/>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153" name="Google Shape;153;p31"/>
          <p:cNvSpPr txBox="1">
            <a:spLocks noGrp="1"/>
          </p:cNvSpPr>
          <p:nvPr>
            <p:ph type="body" idx="1"/>
          </p:nvPr>
        </p:nvSpPr>
        <p:spPr>
          <a:xfrm>
            <a:off x="609600" y="1189038"/>
            <a:ext cx="10958513" cy="5022850"/>
          </a:xfrm>
          <a:prstGeom prst="rect">
            <a:avLst/>
          </a:prstGeom>
          <a:noFill/>
          <a:ln>
            <a:noFill/>
          </a:ln>
        </p:spPr>
        <p:txBody>
          <a:bodyPr spcFirstLastPara="1" wrap="square" lIns="0" tIns="0" rIns="0" bIns="0" anchor="t" anchorCtr="0"/>
          <a:lstStyle>
            <a:lvl1pPr marL="457200" lvl="0" indent="-342900" algn="l">
              <a:spcBef>
                <a:spcPts val="120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533"/>
              </a:spcBef>
              <a:spcAft>
                <a:spcPts val="0"/>
              </a:spcAft>
              <a:buSzPts val="1800"/>
              <a:buChar char="•"/>
              <a:defRPr/>
            </a:lvl3pPr>
            <a:lvl4pPr marL="1828800" lvl="3" indent="-342900" algn="l">
              <a:lnSpc>
                <a:spcPct val="100000"/>
              </a:lnSpc>
              <a:spcBef>
                <a:spcPts val="533"/>
              </a:spcBef>
              <a:spcAft>
                <a:spcPts val="0"/>
              </a:spcAft>
              <a:buSzPts val="1800"/>
              <a:buChar char="–"/>
              <a:defRPr/>
            </a:lvl4pPr>
            <a:lvl5pPr marL="2286000" lvl="4" indent="-342900" algn="l">
              <a:spcBef>
                <a:spcPts val="533"/>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4"/>
        <p:cNvGrpSpPr/>
        <p:nvPr/>
      </p:nvGrpSpPr>
      <p:grpSpPr>
        <a:xfrm>
          <a:off x="0" y="0"/>
          <a:ext cx="0" cy="0"/>
          <a:chOff x="0" y="0"/>
          <a:chExt cx="0" cy="0"/>
        </a:xfrm>
      </p:grpSpPr>
      <p:sp>
        <p:nvSpPr>
          <p:cNvPr id="155" name="Google Shape;155;p32"/>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lstStyle>
            <a:lvl1pPr lvl="0" algn="l">
              <a:lnSpc>
                <a:spcPct val="114285"/>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32"/>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7"/>
        <p:cNvGrpSpPr/>
        <p:nvPr/>
      </p:nvGrpSpPr>
      <p:grpSpPr>
        <a:xfrm>
          <a:off x="0" y="0"/>
          <a:ext cx="0" cy="0"/>
          <a:chOff x="0" y="0"/>
          <a:chExt cx="0" cy="0"/>
        </a:xfrm>
      </p:grpSpPr>
      <p:sp>
        <p:nvSpPr>
          <p:cNvPr id="158" name="Google Shape;158;p33"/>
          <p:cNvSpPr txBox="1">
            <a:spLocks noGrp="1"/>
          </p:cNvSpPr>
          <p:nvPr>
            <p:ph type="body" idx="1"/>
          </p:nvPr>
        </p:nvSpPr>
        <p:spPr>
          <a:xfrm>
            <a:off x="609441" y="1177232"/>
            <a:ext cx="4923548" cy="467011"/>
          </a:xfrm>
          <a:prstGeom prst="rect">
            <a:avLst/>
          </a:prstGeom>
          <a:noFill/>
          <a:ln>
            <a:noFill/>
          </a:ln>
        </p:spPr>
        <p:txBody>
          <a:bodyPr spcFirstLastPara="1" wrap="square" lIns="0" tIns="0" rIns="0" bIns="0" anchor="b" anchorCtr="0"/>
          <a:lstStyle>
            <a:lvl1pPr marL="457200" lvl="0" indent="-228600" algn="l">
              <a:spcBef>
                <a:spcPts val="1200"/>
              </a:spcBef>
              <a:spcAft>
                <a:spcPts val="0"/>
              </a:spcAft>
              <a:buSzPts val="2400"/>
              <a:buNone/>
              <a:defRPr sz="2400" b="0" i="0">
                <a:solidFill>
                  <a:schemeClr val="lt2"/>
                </a:solidFill>
                <a:latin typeface="Verdana"/>
                <a:ea typeface="Verdana"/>
                <a:cs typeface="Verdana"/>
                <a:sym typeface="Verdana"/>
              </a:defRPr>
            </a:lvl1pPr>
            <a:lvl2pPr marL="914400" lvl="1" indent="-228600" algn="l">
              <a:spcBef>
                <a:spcPts val="600"/>
              </a:spcBef>
              <a:spcAft>
                <a:spcPts val="0"/>
              </a:spcAft>
              <a:buSzPts val="2700"/>
              <a:buNone/>
              <a:defRPr sz="2700" b="1"/>
            </a:lvl2pPr>
            <a:lvl3pPr marL="1371600" lvl="2" indent="-228600" algn="l">
              <a:spcBef>
                <a:spcPts val="533"/>
              </a:spcBef>
              <a:spcAft>
                <a:spcPts val="0"/>
              </a:spcAft>
              <a:buSzPts val="2400"/>
              <a:buNone/>
              <a:defRPr sz="2400" b="1"/>
            </a:lvl3pPr>
            <a:lvl4pPr marL="1828800" lvl="3" indent="-228600" algn="l">
              <a:lnSpc>
                <a:spcPct val="100000"/>
              </a:lnSpc>
              <a:spcBef>
                <a:spcPts val="533"/>
              </a:spcBef>
              <a:spcAft>
                <a:spcPts val="0"/>
              </a:spcAft>
              <a:buSzPts val="2100"/>
              <a:buNone/>
              <a:defRPr sz="2100" b="1"/>
            </a:lvl4pPr>
            <a:lvl5pPr marL="2286000" lvl="4" indent="-228600" algn="l">
              <a:spcBef>
                <a:spcPts val="533"/>
              </a:spcBef>
              <a:spcAft>
                <a:spcPts val="0"/>
              </a:spcAft>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159" name="Google Shape;159;p33"/>
          <p:cNvSpPr txBox="1">
            <a:spLocks noGrp="1"/>
          </p:cNvSpPr>
          <p:nvPr>
            <p:ph type="body" idx="2"/>
          </p:nvPr>
        </p:nvSpPr>
        <p:spPr>
          <a:xfrm>
            <a:off x="6644565" y="1177232"/>
            <a:ext cx="4923548" cy="467011"/>
          </a:xfrm>
          <a:prstGeom prst="rect">
            <a:avLst/>
          </a:prstGeom>
          <a:noFill/>
          <a:ln>
            <a:noFill/>
          </a:ln>
        </p:spPr>
        <p:txBody>
          <a:bodyPr spcFirstLastPara="1" wrap="square" lIns="0" tIns="0" rIns="0" bIns="0" anchor="b" anchorCtr="0"/>
          <a:lstStyle>
            <a:lvl1pPr marL="457200" lvl="0" indent="-228600" algn="l">
              <a:spcBef>
                <a:spcPts val="1200"/>
              </a:spcBef>
              <a:spcAft>
                <a:spcPts val="0"/>
              </a:spcAft>
              <a:buSzPts val="2400"/>
              <a:buNone/>
              <a:defRPr sz="2400" b="0" i="0">
                <a:solidFill>
                  <a:schemeClr val="lt2"/>
                </a:solidFill>
                <a:latin typeface="Verdana"/>
                <a:ea typeface="Verdana"/>
                <a:cs typeface="Verdana"/>
                <a:sym typeface="Verdana"/>
              </a:defRPr>
            </a:lvl1pPr>
            <a:lvl2pPr marL="914400" lvl="1" indent="-228600" algn="l">
              <a:spcBef>
                <a:spcPts val="600"/>
              </a:spcBef>
              <a:spcAft>
                <a:spcPts val="0"/>
              </a:spcAft>
              <a:buSzPts val="2700"/>
              <a:buNone/>
              <a:defRPr sz="2700" b="1"/>
            </a:lvl2pPr>
            <a:lvl3pPr marL="1371600" lvl="2" indent="-228600" algn="l">
              <a:spcBef>
                <a:spcPts val="533"/>
              </a:spcBef>
              <a:spcAft>
                <a:spcPts val="0"/>
              </a:spcAft>
              <a:buSzPts val="2400"/>
              <a:buNone/>
              <a:defRPr sz="2400" b="1"/>
            </a:lvl3pPr>
            <a:lvl4pPr marL="1828800" lvl="3" indent="-228600" algn="l">
              <a:lnSpc>
                <a:spcPct val="100000"/>
              </a:lnSpc>
              <a:spcBef>
                <a:spcPts val="533"/>
              </a:spcBef>
              <a:spcAft>
                <a:spcPts val="0"/>
              </a:spcAft>
              <a:buSzPts val="2100"/>
              <a:buNone/>
              <a:defRPr sz="2100" b="1"/>
            </a:lvl4pPr>
            <a:lvl5pPr marL="2286000" lvl="4" indent="-228600" algn="l">
              <a:spcBef>
                <a:spcPts val="533"/>
              </a:spcBef>
              <a:spcAft>
                <a:spcPts val="0"/>
              </a:spcAft>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160" name="Google Shape;160;p33"/>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lstStyle>
            <a:lvl1pPr lvl="0" algn="l">
              <a:lnSpc>
                <a:spcPct val="114285"/>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33"/>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162" name="Google Shape;162;p33"/>
          <p:cNvSpPr txBox="1">
            <a:spLocks noGrp="1"/>
          </p:cNvSpPr>
          <p:nvPr>
            <p:ph type="body" idx="3"/>
          </p:nvPr>
        </p:nvSpPr>
        <p:spPr>
          <a:xfrm>
            <a:off x="609441" y="1766888"/>
            <a:ext cx="4923548" cy="4445000"/>
          </a:xfrm>
          <a:prstGeom prst="rect">
            <a:avLst/>
          </a:prstGeom>
          <a:noFill/>
          <a:ln>
            <a:noFill/>
          </a:ln>
        </p:spPr>
        <p:txBody>
          <a:bodyPr spcFirstLastPara="1" wrap="square" lIns="0" tIns="0" rIns="0" bIns="0" anchor="t" anchorCtr="0"/>
          <a:lstStyle>
            <a:lvl1pPr marL="457200" lvl="0" indent="-355600" algn="l">
              <a:spcBef>
                <a:spcPts val="1200"/>
              </a:spcBef>
              <a:spcAft>
                <a:spcPts val="0"/>
              </a:spcAft>
              <a:buSzPts val="2000"/>
              <a:buChar char="•"/>
              <a:defRPr sz="2000"/>
            </a:lvl1pPr>
            <a:lvl2pPr marL="914400" lvl="1" indent="-342900" algn="l">
              <a:spcBef>
                <a:spcPts val="600"/>
              </a:spcBef>
              <a:spcAft>
                <a:spcPts val="0"/>
              </a:spcAft>
              <a:buSzPts val="1800"/>
              <a:buChar char="–"/>
              <a:defRPr sz="1800"/>
            </a:lvl2pPr>
            <a:lvl3pPr marL="1371600" lvl="2" indent="-330200" algn="l">
              <a:spcBef>
                <a:spcPts val="533"/>
              </a:spcBef>
              <a:spcAft>
                <a:spcPts val="0"/>
              </a:spcAft>
              <a:buSzPts val="1600"/>
              <a:buChar char="•"/>
              <a:defRPr sz="1600"/>
            </a:lvl3pPr>
            <a:lvl4pPr marL="1828800" lvl="3" indent="-317500" algn="l">
              <a:lnSpc>
                <a:spcPct val="100000"/>
              </a:lnSpc>
              <a:spcBef>
                <a:spcPts val="533"/>
              </a:spcBef>
              <a:spcAft>
                <a:spcPts val="0"/>
              </a:spcAft>
              <a:buSzPts val="1400"/>
              <a:buChar char="–"/>
              <a:defRPr sz="1400"/>
            </a:lvl4pPr>
            <a:lvl5pPr marL="2286000" lvl="4" indent="-317500" algn="l">
              <a:spcBef>
                <a:spcPts val="533"/>
              </a:spcBef>
              <a:spcAft>
                <a:spcPts val="0"/>
              </a:spcAft>
              <a:buSzPts val="1400"/>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3" name="Google Shape;163;p33"/>
          <p:cNvSpPr txBox="1">
            <a:spLocks noGrp="1"/>
          </p:cNvSpPr>
          <p:nvPr>
            <p:ph type="body" idx="4"/>
          </p:nvPr>
        </p:nvSpPr>
        <p:spPr>
          <a:xfrm>
            <a:off x="6644565" y="1766888"/>
            <a:ext cx="4923548" cy="4445000"/>
          </a:xfrm>
          <a:prstGeom prst="rect">
            <a:avLst/>
          </a:prstGeom>
          <a:noFill/>
          <a:ln>
            <a:noFill/>
          </a:ln>
        </p:spPr>
        <p:txBody>
          <a:bodyPr spcFirstLastPara="1" wrap="square" lIns="0" tIns="0" rIns="0" bIns="0" anchor="t" anchorCtr="0"/>
          <a:lstStyle>
            <a:lvl1pPr marL="457200" lvl="0" indent="-355600" algn="l">
              <a:spcBef>
                <a:spcPts val="1200"/>
              </a:spcBef>
              <a:spcAft>
                <a:spcPts val="0"/>
              </a:spcAft>
              <a:buSzPts val="2000"/>
              <a:buChar char="•"/>
              <a:defRPr sz="2000"/>
            </a:lvl1pPr>
            <a:lvl2pPr marL="914400" lvl="1" indent="-342900" algn="l">
              <a:spcBef>
                <a:spcPts val="600"/>
              </a:spcBef>
              <a:spcAft>
                <a:spcPts val="0"/>
              </a:spcAft>
              <a:buSzPts val="1800"/>
              <a:buChar char="–"/>
              <a:defRPr sz="1800"/>
            </a:lvl2pPr>
            <a:lvl3pPr marL="1371600" lvl="2" indent="-330200" algn="l">
              <a:spcBef>
                <a:spcPts val="533"/>
              </a:spcBef>
              <a:spcAft>
                <a:spcPts val="0"/>
              </a:spcAft>
              <a:buSzPts val="1600"/>
              <a:buChar char="•"/>
              <a:defRPr sz="1600"/>
            </a:lvl3pPr>
            <a:lvl4pPr marL="1828800" lvl="3" indent="-317500" algn="l">
              <a:lnSpc>
                <a:spcPct val="100000"/>
              </a:lnSpc>
              <a:spcBef>
                <a:spcPts val="533"/>
              </a:spcBef>
              <a:spcAft>
                <a:spcPts val="0"/>
              </a:spcAft>
              <a:buSzPts val="1400"/>
              <a:buChar char="–"/>
              <a:defRPr sz="1400"/>
            </a:lvl4pPr>
            <a:lvl5pPr marL="2286000" lvl="4" indent="-317500" algn="l">
              <a:spcBef>
                <a:spcPts val="533"/>
              </a:spcBef>
              <a:spcAft>
                <a:spcPts val="0"/>
              </a:spcAft>
              <a:buSzPts val="1400"/>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64"/>
        <p:cNvGrpSpPr/>
        <p:nvPr/>
      </p:nvGrpSpPr>
      <p:grpSpPr>
        <a:xfrm>
          <a:off x="0" y="0"/>
          <a:ext cx="0" cy="0"/>
          <a:chOff x="0" y="0"/>
          <a:chExt cx="0" cy="0"/>
        </a:xfrm>
      </p:grpSpPr>
      <p:sp>
        <p:nvSpPr>
          <p:cNvPr id="165" name="Google Shape;165;p34"/>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lstStyle>
            <a:lvl1pPr lvl="0" algn="l">
              <a:lnSpc>
                <a:spcPct val="114285"/>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34"/>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167" name="Google Shape;167;p34"/>
          <p:cNvSpPr txBox="1">
            <a:spLocks noGrp="1"/>
          </p:cNvSpPr>
          <p:nvPr>
            <p:ph type="body" idx="1"/>
          </p:nvPr>
        </p:nvSpPr>
        <p:spPr>
          <a:xfrm>
            <a:off x="609599" y="1189038"/>
            <a:ext cx="3200400" cy="5022850"/>
          </a:xfrm>
          <a:prstGeom prst="rect">
            <a:avLst/>
          </a:prstGeom>
          <a:noFill/>
          <a:ln>
            <a:noFill/>
          </a:ln>
        </p:spPr>
        <p:txBody>
          <a:bodyPr spcFirstLastPara="1" wrap="square" lIns="0" tIns="0" rIns="0" bIns="0" anchor="t" anchorCtr="0"/>
          <a:lstStyle>
            <a:lvl1pPr marL="457200" lvl="0" indent="-228600" algn="l">
              <a:spcBef>
                <a:spcPts val="1200"/>
              </a:spcBef>
              <a:spcAft>
                <a:spcPts val="0"/>
              </a:spcAft>
              <a:buSzPts val="2000"/>
              <a:buFont typeface="Arial"/>
              <a:buNone/>
              <a:defRPr sz="2000"/>
            </a:lvl1pPr>
            <a:lvl2pPr marL="914400" lvl="1" indent="-342900" algn="l">
              <a:spcBef>
                <a:spcPts val="600"/>
              </a:spcBef>
              <a:spcAft>
                <a:spcPts val="0"/>
              </a:spcAft>
              <a:buSzPts val="1800"/>
              <a:buChar char="–"/>
              <a:defRPr sz="1800"/>
            </a:lvl2pPr>
            <a:lvl3pPr marL="1371600" lvl="2" indent="-330200" algn="l">
              <a:spcBef>
                <a:spcPts val="533"/>
              </a:spcBef>
              <a:spcAft>
                <a:spcPts val="0"/>
              </a:spcAft>
              <a:buSzPts val="1600"/>
              <a:buChar char="•"/>
              <a:defRPr sz="1600"/>
            </a:lvl3pPr>
            <a:lvl4pPr marL="1828800" lvl="3" indent="-317500" algn="l">
              <a:lnSpc>
                <a:spcPct val="100000"/>
              </a:lnSpc>
              <a:spcBef>
                <a:spcPts val="533"/>
              </a:spcBef>
              <a:spcAft>
                <a:spcPts val="0"/>
              </a:spcAft>
              <a:buSzPts val="1400"/>
              <a:buChar char="–"/>
              <a:defRPr sz="1400"/>
            </a:lvl4pPr>
            <a:lvl5pPr marL="2286000" lvl="4" indent="-317500" algn="l">
              <a:spcBef>
                <a:spcPts val="533"/>
              </a:spcBef>
              <a:spcAft>
                <a:spcPts val="0"/>
              </a:spcAft>
              <a:buSzPts val="1400"/>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8" name="Google Shape;168;p34"/>
          <p:cNvSpPr txBox="1">
            <a:spLocks noGrp="1"/>
          </p:cNvSpPr>
          <p:nvPr>
            <p:ph type="body" idx="2"/>
          </p:nvPr>
        </p:nvSpPr>
        <p:spPr>
          <a:xfrm>
            <a:off x="4488656" y="1189038"/>
            <a:ext cx="3200400" cy="5022850"/>
          </a:xfrm>
          <a:prstGeom prst="rect">
            <a:avLst/>
          </a:prstGeom>
          <a:noFill/>
          <a:ln>
            <a:noFill/>
          </a:ln>
        </p:spPr>
        <p:txBody>
          <a:bodyPr spcFirstLastPara="1" wrap="square" lIns="0" tIns="0" rIns="0" bIns="0" anchor="t" anchorCtr="0"/>
          <a:lstStyle>
            <a:lvl1pPr marL="457200" lvl="0" indent="-228600" algn="l">
              <a:spcBef>
                <a:spcPts val="1200"/>
              </a:spcBef>
              <a:spcAft>
                <a:spcPts val="0"/>
              </a:spcAft>
              <a:buSzPts val="2000"/>
              <a:buFont typeface="Arial"/>
              <a:buNone/>
              <a:defRPr sz="2000"/>
            </a:lvl1pPr>
            <a:lvl2pPr marL="914400" lvl="1" indent="-342900" algn="l">
              <a:spcBef>
                <a:spcPts val="600"/>
              </a:spcBef>
              <a:spcAft>
                <a:spcPts val="0"/>
              </a:spcAft>
              <a:buSzPts val="1800"/>
              <a:buChar char="–"/>
              <a:defRPr sz="1800"/>
            </a:lvl2pPr>
            <a:lvl3pPr marL="1371600" lvl="2" indent="-330200" algn="l">
              <a:spcBef>
                <a:spcPts val="533"/>
              </a:spcBef>
              <a:spcAft>
                <a:spcPts val="0"/>
              </a:spcAft>
              <a:buSzPts val="1600"/>
              <a:buChar char="•"/>
              <a:defRPr sz="1600"/>
            </a:lvl3pPr>
            <a:lvl4pPr marL="1828800" lvl="3" indent="-317500" algn="l">
              <a:lnSpc>
                <a:spcPct val="100000"/>
              </a:lnSpc>
              <a:spcBef>
                <a:spcPts val="533"/>
              </a:spcBef>
              <a:spcAft>
                <a:spcPts val="0"/>
              </a:spcAft>
              <a:buSzPts val="1400"/>
              <a:buChar char="–"/>
              <a:defRPr sz="1400"/>
            </a:lvl4pPr>
            <a:lvl5pPr marL="2286000" lvl="4" indent="-317500" algn="l">
              <a:spcBef>
                <a:spcPts val="533"/>
              </a:spcBef>
              <a:spcAft>
                <a:spcPts val="0"/>
              </a:spcAft>
              <a:buSzPts val="1400"/>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9" name="Google Shape;169;p34"/>
          <p:cNvSpPr txBox="1">
            <a:spLocks noGrp="1"/>
          </p:cNvSpPr>
          <p:nvPr>
            <p:ph type="body" idx="3"/>
          </p:nvPr>
        </p:nvSpPr>
        <p:spPr>
          <a:xfrm>
            <a:off x="8367713" y="1189038"/>
            <a:ext cx="3200400" cy="5022850"/>
          </a:xfrm>
          <a:prstGeom prst="rect">
            <a:avLst/>
          </a:prstGeom>
          <a:noFill/>
          <a:ln>
            <a:noFill/>
          </a:ln>
        </p:spPr>
        <p:txBody>
          <a:bodyPr spcFirstLastPara="1" wrap="square" lIns="0" tIns="0" rIns="0" bIns="0" anchor="t" anchorCtr="0"/>
          <a:lstStyle>
            <a:lvl1pPr marL="457200" lvl="0" indent="-228600" algn="l">
              <a:spcBef>
                <a:spcPts val="1200"/>
              </a:spcBef>
              <a:spcAft>
                <a:spcPts val="0"/>
              </a:spcAft>
              <a:buSzPts val="2000"/>
              <a:buFont typeface="Arial"/>
              <a:buNone/>
              <a:defRPr sz="2000"/>
            </a:lvl1pPr>
            <a:lvl2pPr marL="914400" lvl="1" indent="-342900" algn="l">
              <a:spcBef>
                <a:spcPts val="600"/>
              </a:spcBef>
              <a:spcAft>
                <a:spcPts val="0"/>
              </a:spcAft>
              <a:buSzPts val="1800"/>
              <a:buChar char="–"/>
              <a:defRPr sz="1800"/>
            </a:lvl2pPr>
            <a:lvl3pPr marL="1371600" lvl="2" indent="-330200" algn="l">
              <a:spcBef>
                <a:spcPts val="533"/>
              </a:spcBef>
              <a:spcAft>
                <a:spcPts val="0"/>
              </a:spcAft>
              <a:buSzPts val="1600"/>
              <a:buChar char="•"/>
              <a:defRPr sz="1600"/>
            </a:lvl3pPr>
            <a:lvl4pPr marL="1828800" lvl="3" indent="-317500" algn="l">
              <a:lnSpc>
                <a:spcPct val="100000"/>
              </a:lnSpc>
              <a:spcBef>
                <a:spcPts val="533"/>
              </a:spcBef>
              <a:spcAft>
                <a:spcPts val="0"/>
              </a:spcAft>
              <a:buSzPts val="1400"/>
              <a:buChar char="–"/>
              <a:defRPr sz="1400"/>
            </a:lvl4pPr>
            <a:lvl5pPr marL="2286000" lvl="4" indent="-317500" algn="l">
              <a:spcBef>
                <a:spcPts val="533"/>
              </a:spcBef>
              <a:spcAft>
                <a:spcPts val="0"/>
              </a:spcAft>
              <a:buSzPts val="1400"/>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Column photo">
  <p:cSld name="3 Column photo">
    <p:spTree>
      <p:nvGrpSpPr>
        <p:cNvPr id="1" name="Shape 170"/>
        <p:cNvGrpSpPr/>
        <p:nvPr/>
      </p:nvGrpSpPr>
      <p:grpSpPr>
        <a:xfrm>
          <a:off x="0" y="0"/>
          <a:ext cx="0" cy="0"/>
          <a:chOff x="0" y="0"/>
          <a:chExt cx="0" cy="0"/>
        </a:xfrm>
      </p:grpSpPr>
      <p:sp>
        <p:nvSpPr>
          <p:cNvPr id="171" name="Google Shape;171;p35"/>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lstStyle>
            <a:lvl1pPr lvl="0" algn="l">
              <a:lnSpc>
                <a:spcPct val="114285"/>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35"/>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173" name="Google Shape;173;p35"/>
          <p:cNvSpPr>
            <a:spLocks noGrp="1"/>
          </p:cNvSpPr>
          <p:nvPr>
            <p:ph type="pic" idx="2"/>
          </p:nvPr>
        </p:nvSpPr>
        <p:spPr>
          <a:xfrm>
            <a:off x="609599" y="1189038"/>
            <a:ext cx="3474720" cy="4165015"/>
          </a:xfrm>
          <a:prstGeom prst="rect">
            <a:avLst/>
          </a:prstGeom>
          <a:noFill/>
          <a:ln>
            <a:noFill/>
          </a:ln>
        </p:spPr>
        <p:txBody>
          <a:bodyPr spcFirstLastPara="1" wrap="square" lIns="0" tIns="0" rIns="0" bIns="0" anchor="ctr" anchorCtr="0"/>
          <a:lstStyle>
            <a:lvl1pPr marR="0" lvl="0" algn="ctr" rtl="0">
              <a:spcBef>
                <a:spcPts val="1200"/>
              </a:spcBef>
              <a:spcAft>
                <a:spcPts val="0"/>
              </a:spcAft>
              <a:buClr>
                <a:srgbClr val="00A0DF"/>
              </a:buClr>
              <a:buSzPts val="2400"/>
              <a:buFont typeface="Arial"/>
              <a:buNone/>
              <a:defRPr sz="2400" b="0" i="0" u="none" strike="noStrike" cap="none">
                <a:solidFill>
                  <a:schemeClr val="dk2"/>
                </a:solidFill>
                <a:latin typeface="Verdana"/>
                <a:ea typeface="Verdana"/>
                <a:cs typeface="Verdana"/>
                <a:sym typeface="Verdana"/>
              </a:defRPr>
            </a:lvl1pPr>
            <a:lvl2pPr marR="0" lvl="1" algn="l" rtl="0">
              <a:spcBef>
                <a:spcPts val="600"/>
              </a:spcBef>
              <a:spcAft>
                <a:spcPts val="0"/>
              </a:spcAft>
              <a:buClr>
                <a:srgbClr val="00A0DF"/>
              </a:buClr>
              <a:buSzPts val="2000"/>
              <a:buFont typeface="Open Sans"/>
              <a:buChar char="–"/>
              <a:defRPr sz="2000" b="0" i="0" u="none" strike="noStrike" cap="none">
                <a:solidFill>
                  <a:schemeClr val="dk2"/>
                </a:solidFill>
                <a:latin typeface="Verdana"/>
                <a:ea typeface="Verdana"/>
                <a:cs typeface="Verdana"/>
                <a:sym typeface="Verdana"/>
              </a:defRPr>
            </a:lvl2pPr>
            <a:lvl3pPr marR="0" lvl="2" algn="l" rtl="0">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R="0" lvl="3" algn="l" rtl="0">
              <a:lnSpc>
                <a:spcPct val="100000"/>
              </a:lnSpc>
              <a:spcBef>
                <a:spcPts val="533"/>
              </a:spcBef>
              <a:spcAft>
                <a:spcPts val="0"/>
              </a:spcAft>
              <a:buClr>
                <a:srgbClr val="00A0DF"/>
              </a:buClr>
              <a:buSzPts val="1600"/>
              <a:buFont typeface="Open Sans"/>
              <a:buChar char="–"/>
              <a:defRPr sz="1600" b="0" i="0" u="none" strike="noStrike" cap="none">
                <a:solidFill>
                  <a:schemeClr val="dk2"/>
                </a:solidFill>
                <a:latin typeface="Verdana"/>
                <a:ea typeface="Verdana"/>
                <a:cs typeface="Verdana"/>
                <a:sym typeface="Verdana"/>
              </a:defRPr>
            </a:lvl4pPr>
            <a:lvl5pPr marR="0" lvl="4" algn="l" rtl="0">
              <a:spcBef>
                <a:spcPts val="533"/>
              </a:spcBef>
              <a:spcAft>
                <a:spcPts val="0"/>
              </a:spcAft>
              <a:buClr>
                <a:srgbClr val="00A0DF"/>
              </a:buClr>
              <a:buSzPts val="1600"/>
              <a:buFont typeface="Arial"/>
              <a:buChar char="•"/>
              <a:defRPr sz="1600" b="0" i="0" u="none" strike="noStrike" cap="none">
                <a:solidFill>
                  <a:schemeClr val="dk2"/>
                </a:solidFill>
                <a:latin typeface="Verdana"/>
                <a:ea typeface="Verdana"/>
                <a:cs typeface="Verdana"/>
                <a:sym typeface="Verdana"/>
              </a:defRPr>
            </a:lvl5pPr>
            <a:lvl6pPr marR="0" lvl="5"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6pPr>
            <a:lvl7pPr marR="0" lvl="6"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7pPr>
            <a:lvl8pPr marR="0" lvl="7"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8pPr>
            <a:lvl9pPr marR="0" lvl="8"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9pPr>
          </a:lstStyle>
          <a:p>
            <a:endParaRPr/>
          </a:p>
        </p:txBody>
      </p:sp>
      <p:sp>
        <p:nvSpPr>
          <p:cNvPr id="174" name="Google Shape;174;p35"/>
          <p:cNvSpPr>
            <a:spLocks noGrp="1"/>
          </p:cNvSpPr>
          <p:nvPr>
            <p:ph type="pic" idx="3"/>
          </p:nvPr>
        </p:nvSpPr>
        <p:spPr>
          <a:xfrm>
            <a:off x="4351496" y="1189038"/>
            <a:ext cx="3474720" cy="4165015"/>
          </a:xfrm>
          <a:prstGeom prst="rect">
            <a:avLst/>
          </a:prstGeom>
          <a:noFill/>
          <a:ln>
            <a:noFill/>
          </a:ln>
        </p:spPr>
        <p:txBody>
          <a:bodyPr spcFirstLastPara="1" wrap="square" lIns="0" tIns="0" rIns="0" bIns="0" anchor="ctr" anchorCtr="0"/>
          <a:lstStyle>
            <a:lvl1pPr marR="0" lvl="0" algn="ctr" rtl="0">
              <a:spcBef>
                <a:spcPts val="1200"/>
              </a:spcBef>
              <a:spcAft>
                <a:spcPts val="0"/>
              </a:spcAft>
              <a:buClr>
                <a:srgbClr val="00A0DF"/>
              </a:buClr>
              <a:buSzPts val="2400"/>
              <a:buFont typeface="Arial"/>
              <a:buNone/>
              <a:defRPr sz="2400" b="0" i="0" u="none" strike="noStrike" cap="none">
                <a:solidFill>
                  <a:schemeClr val="dk2"/>
                </a:solidFill>
                <a:latin typeface="Verdana"/>
                <a:ea typeface="Verdana"/>
                <a:cs typeface="Verdana"/>
                <a:sym typeface="Verdana"/>
              </a:defRPr>
            </a:lvl1pPr>
            <a:lvl2pPr marR="0" lvl="1" algn="l" rtl="0">
              <a:spcBef>
                <a:spcPts val="600"/>
              </a:spcBef>
              <a:spcAft>
                <a:spcPts val="0"/>
              </a:spcAft>
              <a:buClr>
                <a:srgbClr val="00A0DF"/>
              </a:buClr>
              <a:buSzPts val="2000"/>
              <a:buFont typeface="Open Sans"/>
              <a:buChar char="–"/>
              <a:defRPr sz="2000" b="0" i="0" u="none" strike="noStrike" cap="none">
                <a:solidFill>
                  <a:schemeClr val="dk2"/>
                </a:solidFill>
                <a:latin typeface="Verdana"/>
                <a:ea typeface="Verdana"/>
                <a:cs typeface="Verdana"/>
                <a:sym typeface="Verdana"/>
              </a:defRPr>
            </a:lvl2pPr>
            <a:lvl3pPr marR="0" lvl="2" algn="l" rtl="0">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R="0" lvl="3" algn="l" rtl="0">
              <a:lnSpc>
                <a:spcPct val="100000"/>
              </a:lnSpc>
              <a:spcBef>
                <a:spcPts val="533"/>
              </a:spcBef>
              <a:spcAft>
                <a:spcPts val="0"/>
              </a:spcAft>
              <a:buClr>
                <a:srgbClr val="00A0DF"/>
              </a:buClr>
              <a:buSzPts val="1600"/>
              <a:buFont typeface="Open Sans"/>
              <a:buChar char="–"/>
              <a:defRPr sz="1600" b="0" i="0" u="none" strike="noStrike" cap="none">
                <a:solidFill>
                  <a:schemeClr val="dk2"/>
                </a:solidFill>
                <a:latin typeface="Verdana"/>
                <a:ea typeface="Verdana"/>
                <a:cs typeface="Verdana"/>
                <a:sym typeface="Verdana"/>
              </a:defRPr>
            </a:lvl4pPr>
            <a:lvl5pPr marR="0" lvl="4" algn="l" rtl="0">
              <a:spcBef>
                <a:spcPts val="533"/>
              </a:spcBef>
              <a:spcAft>
                <a:spcPts val="0"/>
              </a:spcAft>
              <a:buClr>
                <a:srgbClr val="00A0DF"/>
              </a:buClr>
              <a:buSzPts val="1600"/>
              <a:buFont typeface="Arial"/>
              <a:buChar char="•"/>
              <a:defRPr sz="1600" b="0" i="0" u="none" strike="noStrike" cap="none">
                <a:solidFill>
                  <a:schemeClr val="dk2"/>
                </a:solidFill>
                <a:latin typeface="Verdana"/>
                <a:ea typeface="Verdana"/>
                <a:cs typeface="Verdana"/>
                <a:sym typeface="Verdana"/>
              </a:defRPr>
            </a:lvl5pPr>
            <a:lvl6pPr marR="0" lvl="5"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6pPr>
            <a:lvl7pPr marR="0" lvl="6"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7pPr>
            <a:lvl8pPr marR="0" lvl="7"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8pPr>
            <a:lvl9pPr marR="0" lvl="8"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9pPr>
          </a:lstStyle>
          <a:p>
            <a:endParaRPr/>
          </a:p>
        </p:txBody>
      </p:sp>
      <p:sp>
        <p:nvSpPr>
          <p:cNvPr id="175" name="Google Shape;175;p35"/>
          <p:cNvSpPr>
            <a:spLocks noGrp="1"/>
          </p:cNvSpPr>
          <p:nvPr>
            <p:ph type="pic" idx="4"/>
          </p:nvPr>
        </p:nvSpPr>
        <p:spPr>
          <a:xfrm>
            <a:off x="8093393" y="1189038"/>
            <a:ext cx="3474720" cy="4165015"/>
          </a:xfrm>
          <a:prstGeom prst="rect">
            <a:avLst/>
          </a:prstGeom>
          <a:noFill/>
          <a:ln>
            <a:noFill/>
          </a:ln>
        </p:spPr>
        <p:txBody>
          <a:bodyPr spcFirstLastPara="1" wrap="square" lIns="0" tIns="0" rIns="0" bIns="0" anchor="ctr" anchorCtr="0"/>
          <a:lstStyle>
            <a:lvl1pPr marR="0" lvl="0" algn="ctr" rtl="0">
              <a:spcBef>
                <a:spcPts val="1200"/>
              </a:spcBef>
              <a:spcAft>
                <a:spcPts val="0"/>
              </a:spcAft>
              <a:buClr>
                <a:srgbClr val="00A0DF"/>
              </a:buClr>
              <a:buSzPts val="2400"/>
              <a:buFont typeface="Arial"/>
              <a:buNone/>
              <a:defRPr sz="2400" b="0" i="0" u="none" strike="noStrike" cap="none">
                <a:solidFill>
                  <a:schemeClr val="dk2"/>
                </a:solidFill>
                <a:latin typeface="Verdana"/>
                <a:ea typeface="Verdana"/>
                <a:cs typeface="Verdana"/>
                <a:sym typeface="Verdana"/>
              </a:defRPr>
            </a:lvl1pPr>
            <a:lvl2pPr marR="0" lvl="1" algn="l" rtl="0">
              <a:spcBef>
                <a:spcPts val="600"/>
              </a:spcBef>
              <a:spcAft>
                <a:spcPts val="0"/>
              </a:spcAft>
              <a:buClr>
                <a:srgbClr val="00A0DF"/>
              </a:buClr>
              <a:buSzPts val="2000"/>
              <a:buFont typeface="Open Sans"/>
              <a:buChar char="–"/>
              <a:defRPr sz="2000" b="0" i="0" u="none" strike="noStrike" cap="none">
                <a:solidFill>
                  <a:schemeClr val="dk2"/>
                </a:solidFill>
                <a:latin typeface="Verdana"/>
                <a:ea typeface="Verdana"/>
                <a:cs typeface="Verdana"/>
                <a:sym typeface="Verdana"/>
              </a:defRPr>
            </a:lvl2pPr>
            <a:lvl3pPr marR="0" lvl="2" algn="l" rtl="0">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R="0" lvl="3" algn="l" rtl="0">
              <a:lnSpc>
                <a:spcPct val="100000"/>
              </a:lnSpc>
              <a:spcBef>
                <a:spcPts val="533"/>
              </a:spcBef>
              <a:spcAft>
                <a:spcPts val="0"/>
              </a:spcAft>
              <a:buClr>
                <a:srgbClr val="00A0DF"/>
              </a:buClr>
              <a:buSzPts val="1600"/>
              <a:buFont typeface="Open Sans"/>
              <a:buChar char="–"/>
              <a:defRPr sz="1600" b="0" i="0" u="none" strike="noStrike" cap="none">
                <a:solidFill>
                  <a:schemeClr val="dk2"/>
                </a:solidFill>
                <a:latin typeface="Verdana"/>
                <a:ea typeface="Verdana"/>
                <a:cs typeface="Verdana"/>
                <a:sym typeface="Verdana"/>
              </a:defRPr>
            </a:lvl4pPr>
            <a:lvl5pPr marR="0" lvl="4" algn="l" rtl="0">
              <a:spcBef>
                <a:spcPts val="533"/>
              </a:spcBef>
              <a:spcAft>
                <a:spcPts val="0"/>
              </a:spcAft>
              <a:buClr>
                <a:srgbClr val="00A0DF"/>
              </a:buClr>
              <a:buSzPts val="1600"/>
              <a:buFont typeface="Arial"/>
              <a:buChar char="•"/>
              <a:defRPr sz="1600" b="0" i="0" u="none" strike="noStrike" cap="none">
                <a:solidFill>
                  <a:schemeClr val="dk2"/>
                </a:solidFill>
                <a:latin typeface="Verdana"/>
                <a:ea typeface="Verdana"/>
                <a:cs typeface="Verdana"/>
                <a:sym typeface="Verdana"/>
              </a:defRPr>
            </a:lvl5pPr>
            <a:lvl6pPr marR="0" lvl="5"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6pPr>
            <a:lvl7pPr marR="0" lvl="6"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7pPr>
            <a:lvl8pPr marR="0" lvl="7"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8pPr>
            <a:lvl9pPr marR="0" lvl="8"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9pPr>
          </a:lstStyle>
          <a:p>
            <a:endParaRPr/>
          </a:p>
        </p:txBody>
      </p:sp>
      <p:sp>
        <p:nvSpPr>
          <p:cNvPr id="176" name="Google Shape;176;p35"/>
          <p:cNvSpPr txBox="1">
            <a:spLocks noGrp="1"/>
          </p:cNvSpPr>
          <p:nvPr>
            <p:ph type="body" idx="1"/>
          </p:nvPr>
        </p:nvSpPr>
        <p:spPr>
          <a:xfrm>
            <a:off x="609600" y="5654675"/>
            <a:ext cx="3475038" cy="557213"/>
          </a:xfrm>
          <a:prstGeom prst="rect">
            <a:avLst/>
          </a:prstGeom>
          <a:noFill/>
          <a:ln>
            <a:noFill/>
          </a:ln>
        </p:spPr>
        <p:txBody>
          <a:bodyPr spcFirstLastPara="1" wrap="square" lIns="0" tIns="0" rIns="0" bIns="0" anchor="t" anchorCtr="0"/>
          <a:lstStyle>
            <a:lvl1pPr marL="457200" lvl="0" indent="-228600" algn="l">
              <a:spcBef>
                <a:spcPts val="1200"/>
              </a:spcBef>
              <a:spcAft>
                <a:spcPts val="0"/>
              </a:spcAft>
              <a:buSzPts val="1400"/>
              <a:buFont typeface="Arial"/>
              <a:buNone/>
              <a:defRPr sz="1400"/>
            </a:lvl1pPr>
            <a:lvl2pPr marL="914400" lvl="1" indent="-342900" algn="l">
              <a:spcBef>
                <a:spcPts val="600"/>
              </a:spcBef>
              <a:spcAft>
                <a:spcPts val="0"/>
              </a:spcAft>
              <a:buSzPts val="1800"/>
              <a:buChar char="–"/>
              <a:defRPr/>
            </a:lvl2pPr>
            <a:lvl3pPr marL="1371600" lvl="2" indent="-342900" algn="l">
              <a:spcBef>
                <a:spcPts val="533"/>
              </a:spcBef>
              <a:spcAft>
                <a:spcPts val="0"/>
              </a:spcAft>
              <a:buSzPts val="1800"/>
              <a:buChar char="•"/>
              <a:defRPr/>
            </a:lvl3pPr>
            <a:lvl4pPr marL="1828800" lvl="3" indent="-342900" algn="l">
              <a:lnSpc>
                <a:spcPct val="100000"/>
              </a:lnSpc>
              <a:spcBef>
                <a:spcPts val="533"/>
              </a:spcBef>
              <a:spcAft>
                <a:spcPts val="0"/>
              </a:spcAft>
              <a:buSzPts val="1800"/>
              <a:buChar char="–"/>
              <a:defRPr/>
            </a:lvl4pPr>
            <a:lvl5pPr marL="2286000" lvl="4" indent="-342900" algn="l">
              <a:spcBef>
                <a:spcPts val="533"/>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177" name="Google Shape;177;p35"/>
          <p:cNvCxnSpPr/>
          <p:nvPr/>
        </p:nvCxnSpPr>
        <p:spPr>
          <a:xfrm>
            <a:off x="602456" y="5521826"/>
            <a:ext cx="3474720" cy="0"/>
          </a:xfrm>
          <a:prstGeom prst="straightConnector1">
            <a:avLst/>
          </a:prstGeom>
          <a:noFill/>
          <a:ln w="12700" cap="flat" cmpd="sng">
            <a:solidFill>
              <a:schemeClr val="dk2"/>
            </a:solidFill>
            <a:prstDash val="solid"/>
            <a:round/>
            <a:headEnd type="none" w="sm" len="sm"/>
            <a:tailEnd type="none" w="sm" len="sm"/>
          </a:ln>
        </p:spPr>
      </p:cxnSp>
      <p:cxnSp>
        <p:nvCxnSpPr>
          <p:cNvPr id="178" name="Google Shape;178;p35"/>
          <p:cNvCxnSpPr/>
          <p:nvPr/>
        </p:nvCxnSpPr>
        <p:spPr>
          <a:xfrm>
            <a:off x="4347924" y="5521826"/>
            <a:ext cx="3474720" cy="0"/>
          </a:xfrm>
          <a:prstGeom prst="straightConnector1">
            <a:avLst/>
          </a:prstGeom>
          <a:noFill/>
          <a:ln w="12700" cap="flat" cmpd="sng">
            <a:solidFill>
              <a:schemeClr val="dk2"/>
            </a:solidFill>
            <a:prstDash val="solid"/>
            <a:round/>
            <a:headEnd type="none" w="sm" len="sm"/>
            <a:tailEnd type="none" w="sm" len="sm"/>
          </a:ln>
        </p:spPr>
      </p:cxnSp>
      <p:cxnSp>
        <p:nvCxnSpPr>
          <p:cNvPr id="179" name="Google Shape;179;p35"/>
          <p:cNvCxnSpPr/>
          <p:nvPr/>
        </p:nvCxnSpPr>
        <p:spPr>
          <a:xfrm>
            <a:off x="8093393" y="5521826"/>
            <a:ext cx="3474720" cy="0"/>
          </a:xfrm>
          <a:prstGeom prst="straightConnector1">
            <a:avLst/>
          </a:prstGeom>
          <a:noFill/>
          <a:ln w="12700" cap="flat" cmpd="sng">
            <a:solidFill>
              <a:schemeClr val="dk2"/>
            </a:solidFill>
            <a:prstDash val="solid"/>
            <a:round/>
            <a:headEnd type="none" w="sm" len="sm"/>
            <a:tailEnd type="none" w="sm" len="sm"/>
          </a:ln>
        </p:spPr>
      </p:cxnSp>
      <p:sp>
        <p:nvSpPr>
          <p:cNvPr id="180" name="Google Shape;180;p35"/>
          <p:cNvSpPr txBox="1">
            <a:spLocks noGrp="1"/>
          </p:cNvSpPr>
          <p:nvPr>
            <p:ph type="body" idx="5"/>
          </p:nvPr>
        </p:nvSpPr>
        <p:spPr>
          <a:xfrm>
            <a:off x="4351497" y="5654675"/>
            <a:ext cx="3474720" cy="557213"/>
          </a:xfrm>
          <a:prstGeom prst="rect">
            <a:avLst/>
          </a:prstGeom>
          <a:noFill/>
          <a:ln>
            <a:noFill/>
          </a:ln>
        </p:spPr>
        <p:txBody>
          <a:bodyPr spcFirstLastPara="1" wrap="square" lIns="0" tIns="0" rIns="0" bIns="0" anchor="t" anchorCtr="0"/>
          <a:lstStyle>
            <a:lvl1pPr marL="457200" lvl="0" indent="-228600" algn="l">
              <a:spcBef>
                <a:spcPts val="1200"/>
              </a:spcBef>
              <a:spcAft>
                <a:spcPts val="0"/>
              </a:spcAft>
              <a:buSzPts val="1400"/>
              <a:buFont typeface="Arial"/>
              <a:buNone/>
              <a:defRPr sz="1400"/>
            </a:lvl1pPr>
            <a:lvl2pPr marL="914400" lvl="1" indent="-342900" algn="l">
              <a:spcBef>
                <a:spcPts val="600"/>
              </a:spcBef>
              <a:spcAft>
                <a:spcPts val="0"/>
              </a:spcAft>
              <a:buSzPts val="1800"/>
              <a:buChar char="–"/>
              <a:defRPr/>
            </a:lvl2pPr>
            <a:lvl3pPr marL="1371600" lvl="2" indent="-342900" algn="l">
              <a:spcBef>
                <a:spcPts val="533"/>
              </a:spcBef>
              <a:spcAft>
                <a:spcPts val="0"/>
              </a:spcAft>
              <a:buSzPts val="1800"/>
              <a:buChar char="•"/>
              <a:defRPr/>
            </a:lvl3pPr>
            <a:lvl4pPr marL="1828800" lvl="3" indent="-342900" algn="l">
              <a:lnSpc>
                <a:spcPct val="100000"/>
              </a:lnSpc>
              <a:spcBef>
                <a:spcPts val="533"/>
              </a:spcBef>
              <a:spcAft>
                <a:spcPts val="0"/>
              </a:spcAft>
              <a:buSzPts val="1800"/>
              <a:buChar char="–"/>
              <a:defRPr/>
            </a:lvl4pPr>
            <a:lvl5pPr marL="2286000" lvl="4" indent="-342900" algn="l">
              <a:spcBef>
                <a:spcPts val="533"/>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1" name="Google Shape;181;p35"/>
          <p:cNvSpPr txBox="1">
            <a:spLocks noGrp="1"/>
          </p:cNvSpPr>
          <p:nvPr>
            <p:ph type="body" idx="6"/>
          </p:nvPr>
        </p:nvSpPr>
        <p:spPr>
          <a:xfrm>
            <a:off x="8093075" y="5654675"/>
            <a:ext cx="3474720" cy="557213"/>
          </a:xfrm>
          <a:prstGeom prst="rect">
            <a:avLst/>
          </a:prstGeom>
          <a:noFill/>
          <a:ln>
            <a:noFill/>
          </a:ln>
        </p:spPr>
        <p:txBody>
          <a:bodyPr spcFirstLastPara="1" wrap="square" lIns="0" tIns="0" rIns="0" bIns="0" anchor="t" anchorCtr="0"/>
          <a:lstStyle>
            <a:lvl1pPr marL="457200" lvl="0" indent="-228600" algn="l">
              <a:spcBef>
                <a:spcPts val="1200"/>
              </a:spcBef>
              <a:spcAft>
                <a:spcPts val="0"/>
              </a:spcAft>
              <a:buSzPts val="1400"/>
              <a:buFont typeface="Arial"/>
              <a:buNone/>
              <a:defRPr sz="1400"/>
            </a:lvl1pPr>
            <a:lvl2pPr marL="914400" lvl="1" indent="-342900" algn="l">
              <a:spcBef>
                <a:spcPts val="600"/>
              </a:spcBef>
              <a:spcAft>
                <a:spcPts val="0"/>
              </a:spcAft>
              <a:buSzPts val="1800"/>
              <a:buChar char="–"/>
              <a:defRPr/>
            </a:lvl2pPr>
            <a:lvl3pPr marL="1371600" lvl="2" indent="-342900" algn="l">
              <a:spcBef>
                <a:spcPts val="533"/>
              </a:spcBef>
              <a:spcAft>
                <a:spcPts val="0"/>
              </a:spcAft>
              <a:buSzPts val="1800"/>
              <a:buChar char="•"/>
              <a:defRPr/>
            </a:lvl3pPr>
            <a:lvl4pPr marL="1828800" lvl="3" indent="-342900" algn="l">
              <a:lnSpc>
                <a:spcPct val="100000"/>
              </a:lnSpc>
              <a:spcBef>
                <a:spcPts val="533"/>
              </a:spcBef>
              <a:spcAft>
                <a:spcPts val="0"/>
              </a:spcAft>
              <a:buSzPts val="1800"/>
              <a:buChar char="–"/>
              <a:defRPr/>
            </a:lvl4pPr>
            <a:lvl5pPr marL="2286000" lvl="4" indent="-342900" algn="l">
              <a:spcBef>
                <a:spcPts val="533"/>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82"/>
        <p:cNvGrpSpPr/>
        <p:nvPr/>
      </p:nvGrpSpPr>
      <p:grpSpPr>
        <a:xfrm>
          <a:off x="0" y="0"/>
          <a:ext cx="0" cy="0"/>
          <a:chOff x="0" y="0"/>
          <a:chExt cx="0" cy="0"/>
        </a:xfrm>
      </p:grpSpPr>
      <p:sp>
        <p:nvSpPr>
          <p:cNvPr id="183" name="Google Shape;183;p36"/>
          <p:cNvSpPr txBox="1">
            <a:spLocks noGrp="1"/>
          </p:cNvSpPr>
          <p:nvPr>
            <p:ph type="body" idx="1"/>
          </p:nvPr>
        </p:nvSpPr>
        <p:spPr>
          <a:xfrm>
            <a:off x="609443" y="1209785"/>
            <a:ext cx="4010039" cy="5002633"/>
          </a:xfrm>
          <a:prstGeom prst="rect">
            <a:avLst/>
          </a:prstGeom>
          <a:solidFill>
            <a:schemeClr val="accent2"/>
          </a:solidFill>
          <a:ln>
            <a:noFill/>
          </a:ln>
        </p:spPr>
        <p:txBody>
          <a:bodyPr spcFirstLastPara="1" wrap="square" lIns="0" tIns="0" rIns="0" bIns="0" anchor="ctr" anchorCtr="0"/>
          <a:lstStyle>
            <a:lvl1pPr marL="457200" marR="0" lvl="0" indent="-228600" algn="ctr">
              <a:lnSpc>
                <a:spcPct val="100000"/>
              </a:lnSpc>
              <a:spcBef>
                <a:spcPts val="800"/>
              </a:spcBef>
              <a:spcAft>
                <a:spcPts val="0"/>
              </a:spcAft>
              <a:buClr>
                <a:srgbClr val="00A0DF"/>
              </a:buClr>
              <a:buSzPts val="2700"/>
              <a:buFont typeface="Arial"/>
              <a:buNone/>
              <a:defRPr sz="2700">
                <a:solidFill>
                  <a:srgbClr val="FFFFFF"/>
                </a:solidFill>
              </a:defRPr>
            </a:lvl1pPr>
            <a:lvl2pPr marL="914400" lvl="1" indent="-228600" algn="l">
              <a:spcBef>
                <a:spcPts val="600"/>
              </a:spcBef>
              <a:spcAft>
                <a:spcPts val="0"/>
              </a:spcAft>
              <a:buSzPts val="1600"/>
              <a:buNone/>
              <a:defRPr sz="1600"/>
            </a:lvl2pPr>
            <a:lvl3pPr marL="1371600" lvl="2" indent="-228600" algn="l">
              <a:spcBef>
                <a:spcPts val="533"/>
              </a:spcBef>
              <a:spcAft>
                <a:spcPts val="0"/>
              </a:spcAft>
              <a:buSzPts val="1300"/>
              <a:buNone/>
              <a:defRPr sz="1300"/>
            </a:lvl3pPr>
            <a:lvl4pPr marL="1828800" lvl="3" indent="-228600" algn="l">
              <a:lnSpc>
                <a:spcPct val="100000"/>
              </a:lnSpc>
              <a:spcBef>
                <a:spcPts val="533"/>
              </a:spcBef>
              <a:spcAft>
                <a:spcPts val="0"/>
              </a:spcAft>
              <a:buSzPts val="1200"/>
              <a:buNone/>
              <a:defRPr sz="1200"/>
            </a:lvl4pPr>
            <a:lvl5pPr marL="2286000" lvl="4" indent="-228600" algn="l">
              <a:spcBef>
                <a:spcPts val="533"/>
              </a:spcBef>
              <a:spcAft>
                <a:spcPts val="0"/>
              </a:spcAft>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184" name="Google Shape;184;p36"/>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lstStyle>
            <a:lvl1pPr lvl="0" algn="l">
              <a:lnSpc>
                <a:spcPct val="114285"/>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36"/>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186" name="Google Shape;186;p36"/>
          <p:cNvSpPr txBox="1">
            <a:spLocks noGrp="1"/>
          </p:cNvSpPr>
          <p:nvPr>
            <p:ph type="body" idx="2"/>
          </p:nvPr>
        </p:nvSpPr>
        <p:spPr>
          <a:xfrm>
            <a:off x="4762500" y="1189038"/>
            <a:ext cx="6805613" cy="5022850"/>
          </a:xfrm>
          <a:prstGeom prst="rect">
            <a:avLst/>
          </a:prstGeom>
          <a:noFill/>
          <a:ln>
            <a:noFill/>
          </a:ln>
        </p:spPr>
        <p:txBody>
          <a:bodyPr spcFirstLastPara="1" wrap="square" lIns="0" tIns="0" rIns="0" bIns="0" anchor="t" anchorCtr="0"/>
          <a:lstStyle>
            <a:lvl1pPr marL="457200" lvl="0" indent="-342900" algn="l">
              <a:spcBef>
                <a:spcPts val="120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533"/>
              </a:spcBef>
              <a:spcAft>
                <a:spcPts val="0"/>
              </a:spcAft>
              <a:buSzPts val="1800"/>
              <a:buChar char="•"/>
              <a:defRPr/>
            </a:lvl3pPr>
            <a:lvl4pPr marL="1828800" lvl="3" indent="-342900" algn="l">
              <a:lnSpc>
                <a:spcPct val="100000"/>
              </a:lnSpc>
              <a:spcBef>
                <a:spcPts val="533"/>
              </a:spcBef>
              <a:spcAft>
                <a:spcPts val="0"/>
              </a:spcAft>
              <a:buSzPts val="1800"/>
              <a:buChar char="–"/>
              <a:defRPr/>
            </a:lvl4pPr>
            <a:lvl5pPr marL="2286000" lvl="4" indent="-342900" algn="l">
              <a:spcBef>
                <a:spcPts val="533"/>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Agenda">
  <p:cSld name="Agenda">
    <p:bg>
      <p:bgPr>
        <a:solidFill>
          <a:schemeClr val="dk2"/>
        </a:soli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lstStyle>
            <a:lvl1pPr lvl="0" algn="l">
              <a:lnSpc>
                <a:spcPct val="114285"/>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sz="1300" b="0" i="0" u="none" strike="noStrike" cap="none">
                <a:solidFill>
                  <a:schemeClr val="accent1"/>
                </a:solidFill>
                <a:latin typeface="Verdana"/>
                <a:ea typeface="Verdana"/>
                <a:cs typeface="Verdana"/>
                <a:sym typeface="Verdana"/>
              </a:defRPr>
            </a:lvl1pPr>
            <a:lvl2pPr marL="0" lvl="1" indent="0" algn="r">
              <a:spcBef>
                <a:spcPts val="0"/>
              </a:spcBef>
              <a:spcAft>
                <a:spcPts val="0"/>
              </a:spcAft>
              <a:buNone/>
              <a:defRPr sz="1300" b="0" i="0" u="none" strike="noStrike" cap="none">
                <a:solidFill>
                  <a:schemeClr val="accent1"/>
                </a:solidFill>
                <a:latin typeface="Verdana"/>
                <a:ea typeface="Verdana"/>
                <a:cs typeface="Verdana"/>
                <a:sym typeface="Verdana"/>
              </a:defRPr>
            </a:lvl2pPr>
            <a:lvl3pPr marL="0" lvl="2" indent="0" algn="r">
              <a:spcBef>
                <a:spcPts val="0"/>
              </a:spcBef>
              <a:spcAft>
                <a:spcPts val="0"/>
              </a:spcAft>
              <a:buNone/>
              <a:defRPr sz="1300" b="0" i="0" u="none" strike="noStrike" cap="none">
                <a:solidFill>
                  <a:schemeClr val="accent1"/>
                </a:solidFill>
                <a:latin typeface="Verdana"/>
                <a:ea typeface="Verdana"/>
                <a:cs typeface="Verdana"/>
                <a:sym typeface="Verdana"/>
              </a:defRPr>
            </a:lvl3pPr>
            <a:lvl4pPr marL="0" lvl="3" indent="0" algn="r">
              <a:spcBef>
                <a:spcPts val="0"/>
              </a:spcBef>
              <a:spcAft>
                <a:spcPts val="0"/>
              </a:spcAft>
              <a:buNone/>
              <a:defRPr sz="1300" b="0" i="0" u="none" strike="noStrike" cap="none">
                <a:solidFill>
                  <a:schemeClr val="accent1"/>
                </a:solidFill>
                <a:latin typeface="Verdana"/>
                <a:ea typeface="Verdana"/>
                <a:cs typeface="Verdana"/>
                <a:sym typeface="Verdana"/>
              </a:defRPr>
            </a:lvl4pPr>
            <a:lvl5pPr marL="0" lvl="4" indent="0" algn="r">
              <a:spcBef>
                <a:spcPts val="0"/>
              </a:spcBef>
              <a:spcAft>
                <a:spcPts val="0"/>
              </a:spcAft>
              <a:buNone/>
              <a:defRPr sz="1300" b="0" i="0" u="none" strike="noStrike" cap="none">
                <a:solidFill>
                  <a:schemeClr val="accent1"/>
                </a:solidFill>
                <a:latin typeface="Verdana"/>
                <a:ea typeface="Verdana"/>
                <a:cs typeface="Verdana"/>
                <a:sym typeface="Verdana"/>
              </a:defRPr>
            </a:lvl5pPr>
            <a:lvl6pPr marL="0" lvl="5" indent="0" algn="r">
              <a:spcBef>
                <a:spcPts val="0"/>
              </a:spcBef>
              <a:spcAft>
                <a:spcPts val="0"/>
              </a:spcAft>
              <a:buNone/>
              <a:defRPr sz="1300" b="0" i="0" u="none" strike="noStrike" cap="none">
                <a:solidFill>
                  <a:schemeClr val="accent1"/>
                </a:solidFill>
                <a:latin typeface="Verdana"/>
                <a:ea typeface="Verdana"/>
                <a:cs typeface="Verdana"/>
                <a:sym typeface="Verdana"/>
              </a:defRPr>
            </a:lvl6pPr>
            <a:lvl7pPr marL="0" lvl="6" indent="0" algn="r">
              <a:spcBef>
                <a:spcPts val="0"/>
              </a:spcBef>
              <a:spcAft>
                <a:spcPts val="0"/>
              </a:spcAft>
              <a:buNone/>
              <a:defRPr sz="1300" b="0" i="0" u="none" strike="noStrike" cap="none">
                <a:solidFill>
                  <a:schemeClr val="accent1"/>
                </a:solidFill>
                <a:latin typeface="Verdana"/>
                <a:ea typeface="Verdana"/>
                <a:cs typeface="Verdana"/>
                <a:sym typeface="Verdana"/>
              </a:defRPr>
            </a:lvl7pPr>
            <a:lvl8pPr marL="0" lvl="7" indent="0" algn="r">
              <a:spcBef>
                <a:spcPts val="0"/>
              </a:spcBef>
              <a:spcAft>
                <a:spcPts val="0"/>
              </a:spcAft>
              <a:buNone/>
              <a:defRPr sz="1300" b="0" i="0" u="none" strike="noStrike" cap="none">
                <a:solidFill>
                  <a:schemeClr val="accent1"/>
                </a:solidFill>
                <a:latin typeface="Verdana"/>
                <a:ea typeface="Verdana"/>
                <a:cs typeface="Verdana"/>
                <a:sym typeface="Verdana"/>
              </a:defRPr>
            </a:lvl8pPr>
            <a:lvl9pPr marL="0" lvl="8" indent="0" algn="r">
              <a:spcBef>
                <a:spcPts val="0"/>
              </a:spcBef>
              <a:spcAft>
                <a:spcPts val="0"/>
              </a:spcAft>
              <a:buNone/>
              <a:defRPr sz="1300" b="0" i="0" u="none" strike="noStrike" cap="none">
                <a:solidFill>
                  <a:schemeClr val="accent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3"/>
          <p:cNvSpPr txBox="1"/>
          <p:nvPr/>
        </p:nvSpPr>
        <p:spPr>
          <a:xfrm>
            <a:off x="624256" y="6339100"/>
            <a:ext cx="3384514" cy="36512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900" b="0" i="0" u="none" strike="noStrike" cap="none">
                <a:solidFill>
                  <a:schemeClr val="accent1"/>
                </a:solidFill>
                <a:latin typeface="Verdana"/>
                <a:ea typeface="Verdana"/>
                <a:cs typeface="Verdana"/>
                <a:sym typeface="Verdana"/>
              </a:rPr>
              <a:t>All contents © MuleSoft Inc.</a:t>
            </a:r>
            <a:endParaRPr sz="900" b="0" i="0" u="none" strike="noStrike" cap="none">
              <a:solidFill>
                <a:schemeClr val="accent1"/>
              </a:solidFill>
              <a:latin typeface="Verdana"/>
              <a:ea typeface="Verdana"/>
              <a:cs typeface="Verdana"/>
              <a:sym typeface="Verdana"/>
            </a:endParaRPr>
          </a:p>
        </p:txBody>
      </p:sp>
      <p:sp>
        <p:nvSpPr>
          <p:cNvPr id="25" name="Google Shape;25;p3"/>
          <p:cNvSpPr txBox="1">
            <a:spLocks noGrp="1"/>
          </p:cNvSpPr>
          <p:nvPr>
            <p:ph type="body" idx="1"/>
          </p:nvPr>
        </p:nvSpPr>
        <p:spPr>
          <a:xfrm>
            <a:off x="609600" y="1189038"/>
            <a:ext cx="10958513" cy="5022850"/>
          </a:xfrm>
          <a:prstGeom prst="rect">
            <a:avLst/>
          </a:prstGeom>
          <a:noFill/>
          <a:ln>
            <a:noFill/>
          </a:ln>
        </p:spPr>
        <p:txBody>
          <a:bodyPr spcFirstLastPara="1" wrap="square" lIns="0" tIns="0" rIns="0" bIns="0" anchor="t" anchorCtr="0"/>
          <a:lstStyle>
            <a:lvl1pPr marL="457200" lvl="0" indent="-381000" algn="l">
              <a:lnSpc>
                <a:spcPct val="200000"/>
              </a:lnSpc>
              <a:spcBef>
                <a:spcPts val="1200"/>
              </a:spcBef>
              <a:spcAft>
                <a:spcPts val="0"/>
              </a:spcAft>
              <a:buSzPts val="2400"/>
              <a:buFont typeface="Verdana"/>
              <a:buAutoNum type="arabicPeriod"/>
              <a:defRPr>
                <a:solidFill>
                  <a:schemeClr val="accent1"/>
                </a:solidFill>
              </a:defRPr>
            </a:lvl1pPr>
            <a:lvl2pPr marL="914400" lvl="1" indent="-355600" algn="l">
              <a:spcBef>
                <a:spcPts val="600"/>
              </a:spcBef>
              <a:spcAft>
                <a:spcPts val="0"/>
              </a:spcAft>
              <a:buSzPts val="2000"/>
              <a:buChar char="–"/>
              <a:defRPr>
                <a:solidFill>
                  <a:schemeClr val="lt1"/>
                </a:solidFill>
              </a:defRPr>
            </a:lvl2pPr>
            <a:lvl3pPr marL="1371600" lvl="2" indent="-342900" algn="l">
              <a:spcBef>
                <a:spcPts val="533"/>
              </a:spcBef>
              <a:spcAft>
                <a:spcPts val="0"/>
              </a:spcAft>
              <a:buSzPts val="1800"/>
              <a:buChar char="•"/>
              <a:defRPr>
                <a:solidFill>
                  <a:schemeClr val="lt1"/>
                </a:solidFill>
              </a:defRPr>
            </a:lvl3pPr>
            <a:lvl4pPr marL="1828800" lvl="3" indent="-330200" algn="l">
              <a:lnSpc>
                <a:spcPct val="100000"/>
              </a:lnSpc>
              <a:spcBef>
                <a:spcPts val="533"/>
              </a:spcBef>
              <a:spcAft>
                <a:spcPts val="0"/>
              </a:spcAft>
              <a:buSzPts val="1600"/>
              <a:buChar char="–"/>
              <a:defRPr>
                <a:solidFill>
                  <a:schemeClr val="lt1"/>
                </a:solidFill>
              </a:defRPr>
            </a:lvl4pPr>
            <a:lvl5pPr marL="2286000" lvl="4" indent="-330200" algn="l">
              <a:spcBef>
                <a:spcPts val="533"/>
              </a:spcBef>
              <a:spcAft>
                <a:spcPts val="0"/>
              </a:spcAft>
              <a:buSzPts val="16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6" name="Google Shape;26;p3"/>
          <p:cNvPicPr preferRelativeResize="0"/>
          <p:nvPr/>
        </p:nvPicPr>
        <p:blipFill rotWithShape="1">
          <a:blip r:embed="rId2">
            <a:alphaModFix/>
          </a:blip>
          <a:srcRect/>
          <a:stretch/>
        </p:blipFill>
        <p:spPr>
          <a:xfrm>
            <a:off x="10388765" y="279634"/>
            <a:ext cx="1205509" cy="355415"/>
          </a:xfrm>
          <a:prstGeom prst="rect">
            <a:avLst/>
          </a:prstGeom>
          <a:noFill/>
          <a:ln>
            <a:noFill/>
          </a:ln>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Full Bleed Image">
  <p:cSld name="Full Bleed Image">
    <p:bg>
      <p:bgPr>
        <a:solidFill>
          <a:schemeClr val="lt1"/>
        </a:solidFill>
        <a:effectLst/>
      </p:bgPr>
    </p:bg>
    <p:spTree>
      <p:nvGrpSpPr>
        <p:cNvPr id="1" name="Shape 187"/>
        <p:cNvGrpSpPr/>
        <p:nvPr/>
      </p:nvGrpSpPr>
      <p:grpSpPr>
        <a:xfrm>
          <a:off x="0" y="0"/>
          <a:ext cx="0" cy="0"/>
          <a:chOff x="0" y="0"/>
          <a:chExt cx="0" cy="0"/>
        </a:xfrm>
      </p:grpSpPr>
      <p:sp>
        <p:nvSpPr>
          <p:cNvPr id="188" name="Google Shape;188;p37"/>
          <p:cNvSpPr>
            <a:spLocks noGrp="1"/>
          </p:cNvSpPr>
          <p:nvPr>
            <p:ph type="pic" idx="2"/>
          </p:nvPr>
        </p:nvSpPr>
        <p:spPr>
          <a:xfrm>
            <a:off x="0" y="0"/>
            <a:ext cx="12188825" cy="5943600"/>
          </a:xfrm>
          <a:prstGeom prst="rect">
            <a:avLst/>
          </a:prstGeom>
          <a:noFill/>
          <a:ln>
            <a:noFill/>
          </a:ln>
        </p:spPr>
        <p:txBody>
          <a:bodyPr spcFirstLastPara="1" wrap="square" lIns="0" tIns="0" rIns="0" bIns="0" anchor="ctr" anchorCtr="0"/>
          <a:lstStyle>
            <a:lvl1pPr marR="0" lvl="0" algn="ctr" rtl="0">
              <a:spcBef>
                <a:spcPts val="1200"/>
              </a:spcBef>
              <a:spcAft>
                <a:spcPts val="0"/>
              </a:spcAft>
              <a:buClr>
                <a:srgbClr val="00A0DF"/>
              </a:buClr>
              <a:buSzPts val="2400"/>
              <a:buFont typeface="Arial"/>
              <a:buNone/>
              <a:defRPr sz="2400" b="0" i="0" u="none" strike="noStrike" cap="none">
                <a:solidFill>
                  <a:schemeClr val="dk2"/>
                </a:solidFill>
                <a:latin typeface="Verdana"/>
                <a:ea typeface="Verdana"/>
                <a:cs typeface="Verdana"/>
                <a:sym typeface="Verdana"/>
              </a:defRPr>
            </a:lvl1pPr>
            <a:lvl2pPr marR="0" lvl="1" algn="l" rtl="0">
              <a:spcBef>
                <a:spcPts val="600"/>
              </a:spcBef>
              <a:spcAft>
                <a:spcPts val="0"/>
              </a:spcAft>
              <a:buClr>
                <a:srgbClr val="00A0DF"/>
              </a:buClr>
              <a:buSzPts val="2000"/>
              <a:buFont typeface="Open Sans"/>
              <a:buChar char="–"/>
              <a:defRPr sz="2000" b="0" i="0" u="none" strike="noStrike" cap="none">
                <a:solidFill>
                  <a:schemeClr val="dk2"/>
                </a:solidFill>
                <a:latin typeface="Verdana"/>
                <a:ea typeface="Verdana"/>
                <a:cs typeface="Verdana"/>
                <a:sym typeface="Verdana"/>
              </a:defRPr>
            </a:lvl2pPr>
            <a:lvl3pPr marR="0" lvl="2" algn="l" rtl="0">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R="0" lvl="3" algn="l" rtl="0">
              <a:lnSpc>
                <a:spcPct val="100000"/>
              </a:lnSpc>
              <a:spcBef>
                <a:spcPts val="533"/>
              </a:spcBef>
              <a:spcAft>
                <a:spcPts val="0"/>
              </a:spcAft>
              <a:buClr>
                <a:srgbClr val="00A0DF"/>
              </a:buClr>
              <a:buSzPts val="1600"/>
              <a:buFont typeface="Open Sans"/>
              <a:buChar char="–"/>
              <a:defRPr sz="1600" b="0" i="0" u="none" strike="noStrike" cap="none">
                <a:solidFill>
                  <a:schemeClr val="dk2"/>
                </a:solidFill>
                <a:latin typeface="Verdana"/>
                <a:ea typeface="Verdana"/>
                <a:cs typeface="Verdana"/>
                <a:sym typeface="Verdana"/>
              </a:defRPr>
            </a:lvl4pPr>
            <a:lvl5pPr marR="0" lvl="4" algn="l" rtl="0">
              <a:spcBef>
                <a:spcPts val="533"/>
              </a:spcBef>
              <a:spcAft>
                <a:spcPts val="0"/>
              </a:spcAft>
              <a:buClr>
                <a:srgbClr val="00A0DF"/>
              </a:buClr>
              <a:buSzPts val="1600"/>
              <a:buFont typeface="Arial"/>
              <a:buChar char="•"/>
              <a:defRPr sz="1600" b="0" i="0" u="none" strike="noStrike" cap="none">
                <a:solidFill>
                  <a:schemeClr val="dk2"/>
                </a:solidFill>
                <a:latin typeface="Verdana"/>
                <a:ea typeface="Verdana"/>
                <a:cs typeface="Verdana"/>
                <a:sym typeface="Verdana"/>
              </a:defRPr>
            </a:lvl5pPr>
            <a:lvl6pPr marR="0" lvl="5"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6pPr>
            <a:lvl7pPr marR="0" lvl="6"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7pPr>
            <a:lvl8pPr marR="0" lvl="7"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8pPr>
            <a:lvl9pPr marR="0" lvl="8"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9pPr>
          </a:lstStyle>
          <a:p>
            <a:endParaRPr/>
          </a:p>
        </p:txBody>
      </p:sp>
      <p:sp>
        <p:nvSpPr>
          <p:cNvPr id="189" name="Google Shape;189;p37"/>
          <p:cNvSpPr/>
          <p:nvPr/>
        </p:nvSpPr>
        <p:spPr>
          <a:xfrm>
            <a:off x="0" y="5943600"/>
            <a:ext cx="12277817" cy="914400"/>
          </a:xfrm>
          <a:prstGeom prst="rect">
            <a:avLst/>
          </a:prstGeom>
          <a:solidFill>
            <a:schemeClr val="dk2"/>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0" name="Google Shape;190;p37"/>
          <p:cNvSpPr txBox="1">
            <a:spLocks noGrp="1"/>
          </p:cNvSpPr>
          <p:nvPr>
            <p:ph type="title"/>
          </p:nvPr>
        </p:nvSpPr>
        <p:spPr>
          <a:xfrm>
            <a:off x="609442" y="5943600"/>
            <a:ext cx="9485053" cy="902368"/>
          </a:xfrm>
          <a:prstGeom prst="rect">
            <a:avLst/>
          </a:prstGeom>
          <a:noFill/>
          <a:ln>
            <a:noFill/>
          </a:ln>
        </p:spPr>
        <p:txBody>
          <a:bodyPr spcFirstLastPara="1" wrap="square" lIns="0" tIns="0" rIns="0" bIns="0" anchor="ctr" anchorCtr="0"/>
          <a:lstStyle>
            <a:lvl1pPr lvl="0" algn="l">
              <a:lnSpc>
                <a:spcPct val="177777"/>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91" name="Google Shape;191;p37"/>
          <p:cNvPicPr preferRelativeResize="0"/>
          <p:nvPr/>
        </p:nvPicPr>
        <p:blipFill rotWithShape="1">
          <a:blip r:embed="rId2">
            <a:alphaModFix/>
          </a:blip>
          <a:srcRect/>
          <a:stretch/>
        </p:blipFill>
        <p:spPr>
          <a:xfrm>
            <a:off x="10388765" y="6223234"/>
            <a:ext cx="1205509" cy="355415"/>
          </a:xfrm>
          <a:prstGeom prst="rect">
            <a:avLst/>
          </a:prstGeom>
          <a:noFill/>
          <a:ln>
            <a:noFill/>
          </a:ln>
        </p:spPr>
      </p:pic>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192"/>
        <p:cNvGrpSpPr/>
        <p:nvPr/>
      </p:nvGrpSpPr>
      <p:grpSpPr>
        <a:xfrm>
          <a:off x="0" y="0"/>
          <a:ext cx="0" cy="0"/>
          <a:chOff x="0" y="0"/>
          <a:chExt cx="0" cy="0"/>
        </a:xfrm>
      </p:grpSpPr>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lstStyle>
            <a:lvl1pPr lvl="0" algn="l">
              <a:lnSpc>
                <a:spcPct val="114285"/>
              </a:lnSpc>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30" name="Google Shape;30;p4"/>
          <p:cNvSpPr txBox="1">
            <a:spLocks noGrp="1"/>
          </p:cNvSpPr>
          <p:nvPr>
            <p:ph type="body" idx="1"/>
          </p:nvPr>
        </p:nvSpPr>
        <p:spPr>
          <a:xfrm>
            <a:off x="609600" y="1189038"/>
            <a:ext cx="10958513" cy="5022850"/>
          </a:xfrm>
          <a:prstGeom prst="rect">
            <a:avLst/>
          </a:prstGeom>
          <a:noFill/>
          <a:ln>
            <a:noFill/>
          </a:ln>
        </p:spPr>
        <p:txBody>
          <a:bodyPr spcFirstLastPara="1" wrap="square" lIns="0" tIns="0" rIns="0" bIns="0" anchor="t" anchorCtr="0"/>
          <a:lstStyle>
            <a:lvl1pPr marL="457200" lvl="0" indent="-342900" algn="l">
              <a:spcBef>
                <a:spcPts val="120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533"/>
              </a:spcBef>
              <a:spcAft>
                <a:spcPts val="0"/>
              </a:spcAft>
              <a:buSzPts val="1800"/>
              <a:buChar char="•"/>
              <a:defRPr/>
            </a:lvl3pPr>
            <a:lvl4pPr marL="1828800" lvl="3" indent="-342900" algn="l">
              <a:lnSpc>
                <a:spcPct val="100000"/>
              </a:lnSpc>
              <a:spcBef>
                <a:spcPts val="533"/>
              </a:spcBef>
              <a:spcAft>
                <a:spcPts val="0"/>
              </a:spcAft>
              <a:buSzPts val="1800"/>
              <a:buChar char="–"/>
              <a:defRPr/>
            </a:lvl4pPr>
            <a:lvl5pPr marL="2286000" lvl="4" indent="-342900" algn="l">
              <a:spcBef>
                <a:spcPts val="533"/>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divider blue">
  <p:cSld name="Section divider blue">
    <p:bg>
      <p:bgPr>
        <a:solidFill>
          <a:schemeClr val="lt2"/>
        </a:solidFill>
        <a:effectLst/>
      </p:bgPr>
    </p:bg>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609442" y="2088333"/>
            <a:ext cx="10959363" cy="1340667"/>
          </a:xfrm>
          <a:prstGeom prst="rect">
            <a:avLst/>
          </a:prstGeom>
          <a:noFill/>
          <a:ln>
            <a:noFill/>
          </a:ln>
        </p:spPr>
        <p:txBody>
          <a:bodyPr spcFirstLastPara="1" wrap="square" lIns="0" tIns="0" rIns="0" bIns="0" anchor="b" anchorCtr="0"/>
          <a:lstStyle>
            <a:lvl1pPr lvl="0" algn="l">
              <a:lnSpc>
                <a:spcPct val="60377"/>
              </a:lnSpc>
              <a:spcBef>
                <a:spcPts val="0"/>
              </a:spcBef>
              <a:spcAft>
                <a:spcPts val="0"/>
              </a:spcAft>
              <a:buSzPts val="1400"/>
              <a:buNone/>
              <a:defRPr sz="53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3" name="Google Shape;43;p7"/>
          <p:cNvPicPr preferRelativeResize="0"/>
          <p:nvPr/>
        </p:nvPicPr>
        <p:blipFill rotWithShape="1">
          <a:blip r:embed="rId2">
            <a:alphaModFix amt="20000"/>
          </a:blip>
          <a:srcRect t="4266" r="44789" b="4824"/>
          <a:stretch/>
        </p:blipFill>
        <p:spPr>
          <a:xfrm>
            <a:off x="8045884" y="0"/>
            <a:ext cx="4142942" cy="6858000"/>
          </a:xfrm>
          <a:prstGeom prst="rect">
            <a:avLst/>
          </a:prstGeom>
          <a:noFill/>
          <a:ln>
            <a:noFill/>
          </a:ln>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divider dark">
  <p:cSld name="Section divider dark">
    <p:bg>
      <p:bgPr>
        <a:solidFill>
          <a:schemeClr val="dk2"/>
        </a:solid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609442" y="2088333"/>
            <a:ext cx="10959363" cy="1340667"/>
          </a:xfrm>
          <a:prstGeom prst="rect">
            <a:avLst/>
          </a:prstGeom>
          <a:noFill/>
          <a:ln>
            <a:noFill/>
          </a:ln>
        </p:spPr>
        <p:txBody>
          <a:bodyPr spcFirstLastPara="1" wrap="square" lIns="0" tIns="0" rIns="0" bIns="0" anchor="b" anchorCtr="0"/>
          <a:lstStyle>
            <a:lvl1pPr lvl="0" algn="l">
              <a:lnSpc>
                <a:spcPct val="60377"/>
              </a:lnSpc>
              <a:spcBef>
                <a:spcPts val="0"/>
              </a:spcBef>
              <a:spcAft>
                <a:spcPts val="0"/>
              </a:spcAft>
              <a:buSzPts val="1400"/>
              <a:buNone/>
              <a:defRPr sz="53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6" name="Google Shape;46;p8"/>
          <p:cNvPicPr preferRelativeResize="0"/>
          <p:nvPr/>
        </p:nvPicPr>
        <p:blipFill rotWithShape="1">
          <a:blip r:embed="rId2">
            <a:alphaModFix amt="20000"/>
          </a:blip>
          <a:srcRect t="4266" r="44789" b="4824"/>
          <a:stretch/>
        </p:blipFill>
        <p:spPr>
          <a:xfrm>
            <a:off x="8045884" y="0"/>
            <a:ext cx="4142942" cy="6858000"/>
          </a:xfrm>
          <a:prstGeom prst="rect">
            <a:avLst/>
          </a:prstGeom>
          <a:noFill/>
          <a:ln>
            <a:noFill/>
          </a:ln>
        </p:spPr>
      </p:pic>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lank blue">
  <p:cSld name="Blank blue">
    <p:bg>
      <p:bgPr>
        <a:solidFill>
          <a:schemeClr val="lt2"/>
        </a:solidFill>
        <a:effectLst/>
      </p:bgPr>
    </p:bg>
    <p:spTree>
      <p:nvGrpSpPr>
        <p:cNvPr id="1" name="Shape 89"/>
        <p:cNvGrpSpPr/>
        <p:nvPr/>
      </p:nvGrpSpPr>
      <p:grpSpPr>
        <a:xfrm>
          <a:off x="0" y="0"/>
          <a:ext cx="0" cy="0"/>
          <a:chOff x="0" y="0"/>
          <a:chExt cx="0" cy="0"/>
        </a:xfrm>
      </p:grpSpPr>
      <p:pic>
        <p:nvPicPr>
          <p:cNvPr id="90" name="Google Shape;90;p15"/>
          <p:cNvPicPr preferRelativeResize="0"/>
          <p:nvPr/>
        </p:nvPicPr>
        <p:blipFill rotWithShape="1">
          <a:blip r:embed="rId2">
            <a:alphaModFix amt="20000"/>
          </a:blip>
          <a:srcRect t="4266" r="44789" b="4824"/>
          <a:stretch/>
        </p:blipFill>
        <p:spPr>
          <a:xfrm>
            <a:off x="8045884" y="0"/>
            <a:ext cx="4142942" cy="6858000"/>
          </a:xfrm>
          <a:prstGeom prst="rect">
            <a:avLst/>
          </a:prstGeom>
          <a:noFill/>
          <a:ln>
            <a:noFill/>
          </a:ln>
        </p:spPr>
      </p:pic>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hank You blue">
  <p:cSld name="Thank You blue">
    <p:bg>
      <p:bgPr>
        <a:solidFill>
          <a:schemeClr val="l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609442" y="1768301"/>
            <a:ext cx="10959363" cy="1340667"/>
          </a:xfrm>
          <a:prstGeom prst="rect">
            <a:avLst/>
          </a:prstGeom>
          <a:noFill/>
          <a:ln>
            <a:noFill/>
          </a:ln>
        </p:spPr>
        <p:txBody>
          <a:bodyPr spcFirstLastPara="1" wrap="square" lIns="0" tIns="0" rIns="0" bIns="0" anchor="ctr" anchorCtr="0"/>
          <a:lstStyle>
            <a:lvl1pPr lvl="0" algn="ctr">
              <a:lnSpc>
                <a:spcPct val="60377"/>
              </a:lnSpc>
              <a:spcBef>
                <a:spcPts val="0"/>
              </a:spcBef>
              <a:spcAft>
                <a:spcPts val="0"/>
              </a:spcAft>
              <a:buSzPts val="1400"/>
              <a:buNone/>
              <a:defRPr sz="53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93" name="Google Shape;93;p16"/>
          <p:cNvPicPr preferRelativeResize="0"/>
          <p:nvPr/>
        </p:nvPicPr>
        <p:blipFill rotWithShape="1">
          <a:blip r:embed="rId2">
            <a:alphaModFix amt="30000"/>
          </a:blip>
          <a:srcRect/>
          <a:stretch/>
        </p:blipFill>
        <p:spPr>
          <a:xfrm>
            <a:off x="-2291146" y="3253101"/>
            <a:ext cx="19630226" cy="6765477"/>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hank You dark">
  <p:cSld name="Thank You dark">
    <p:bg>
      <p:bgPr>
        <a:solidFill>
          <a:schemeClr val="dk2"/>
        </a:solidFill>
        <a:effectLst/>
      </p:bgPr>
    </p:bg>
    <p:spTree>
      <p:nvGrpSpPr>
        <p:cNvPr id="1" name="Shape 94"/>
        <p:cNvGrpSpPr/>
        <p:nvPr/>
      </p:nvGrpSpPr>
      <p:grpSpPr>
        <a:xfrm>
          <a:off x="0" y="0"/>
          <a:ext cx="0" cy="0"/>
          <a:chOff x="0" y="0"/>
          <a:chExt cx="0" cy="0"/>
        </a:xfrm>
      </p:grpSpPr>
      <p:pic>
        <p:nvPicPr>
          <p:cNvPr id="95" name="Google Shape;95;p17"/>
          <p:cNvPicPr preferRelativeResize="0"/>
          <p:nvPr/>
        </p:nvPicPr>
        <p:blipFill rotWithShape="1">
          <a:blip r:embed="rId2">
            <a:alphaModFix amt="20000"/>
          </a:blip>
          <a:srcRect/>
          <a:stretch/>
        </p:blipFill>
        <p:spPr>
          <a:xfrm>
            <a:off x="-2291146" y="3253101"/>
            <a:ext cx="19630226" cy="6765477"/>
          </a:xfrm>
          <a:prstGeom prst="rect">
            <a:avLst/>
          </a:prstGeom>
          <a:noFill/>
          <a:ln>
            <a:noFill/>
          </a:ln>
        </p:spPr>
      </p:pic>
      <p:sp>
        <p:nvSpPr>
          <p:cNvPr id="96" name="Google Shape;96;p17"/>
          <p:cNvSpPr txBox="1">
            <a:spLocks noGrp="1"/>
          </p:cNvSpPr>
          <p:nvPr>
            <p:ph type="title"/>
          </p:nvPr>
        </p:nvSpPr>
        <p:spPr>
          <a:xfrm>
            <a:off x="609442" y="1768301"/>
            <a:ext cx="10959363" cy="1340667"/>
          </a:xfrm>
          <a:prstGeom prst="rect">
            <a:avLst/>
          </a:prstGeom>
          <a:noFill/>
          <a:ln>
            <a:noFill/>
          </a:ln>
        </p:spPr>
        <p:txBody>
          <a:bodyPr spcFirstLastPara="1" wrap="square" lIns="0" tIns="0" rIns="0" bIns="0" anchor="ctr" anchorCtr="0"/>
          <a:lstStyle>
            <a:lvl1pPr lvl="0" algn="ctr">
              <a:lnSpc>
                <a:spcPct val="60377"/>
              </a:lnSpc>
              <a:spcBef>
                <a:spcPts val="0"/>
              </a:spcBef>
              <a:spcAft>
                <a:spcPts val="0"/>
              </a:spcAft>
              <a:buSzPts val="1400"/>
              <a:buNone/>
              <a:defRPr sz="53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100"/>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9547" y="0"/>
            <a:ext cx="12198372" cy="914400"/>
          </a:xfrm>
          <a:prstGeom prst="rect">
            <a:avLst/>
          </a:prstGeom>
          <a:solidFill>
            <a:schemeClr val="dk2"/>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Google Shape;11;p1"/>
          <p:cNvSpPr txBox="1">
            <a:spLocks noGrp="1"/>
          </p:cNvSpPr>
          <p:nvPr>
            <p:ph type="body" idx="1"/>
          </p:nvPr>
        </p:nvSpPr>
        <p:spPr>
          <a:xfrm>
            <a:off x="609442" y="1193800"/>
            <a:ext cx="10959363" cy="5018087"/>
          </a:xfrm>
          <a:prstGeom prst="rect">
            <a:avLst/>
          </a:prstGeom>
          <a:noFill/>
          <a:ln>
            <a:noFill/>
          </a:ln>
        </p:spPr>
        <p:txBody>
          <a:bodyPr spcFirstLastPara="1" wrap="square" lIns="0" tIns="0" rIns="0" bIns="0" anchor="t" anchorCtr="0"/>
          <a:lstStyle>
            <a:lvl1pPr marL="457200" marR="0" lvl="0" indent="-381000" algn="l" rtl="0">
              <a:spcBef>
                <a:spcPts val="1200"/>
              </a:spcBef>
              <a:spcAft>
                <a:spcPts val="0"/>
              </a:spcAft>
              <a:buClr>
                <a:srgbClr val="00A0DF"/>
              </a:buClr>
              <a:buSzPts val="2400"/>
              <a:buFont typeface="Arial"/>
              <a:buChar char="•"/>
              <a:defRPr sz="2400" b="0" i="0" u="none" strike="noStrike" cap="none">
                <a:solidFill>
                  <a:schemeClr val="dk2"/>
                </a:solidFill>
                <a:latin typeface="Verdana"/>
                <a:ea typeface="Verdana"/>
                <a:cs typeface="Verdana"/>
                <a:sym typeface="Verdana"/>
              </a:defRPr>
            </a:lvl1pPr>
            <a:lvl2pPr marL="914400" marR="0" lvl="1" indent="-355600" algn="l" rtl="0">
              <a:spcBef>
                <a:spcPts val="600"/>
              </a:spcBef>
              <a:spcAft>
                <a:spcPts val="0"/>
              </a:spcAft>
              <a:buClr>
                <a:srgbClr val="00A0DF"/>
              </a:buClr>
              <a:buSzPts val="2000"/>
              <a:buFont typeface="Open Sans"/>
              <a:buChar char="–"/>
              <a:defRPr sz="2000" b="0" i="0" u="none" strike="noStrike" cap="none">
                <a:solidFill>
                  <a:schemeClr val="dk2"/>
                </a:solidFill>
                <a:latin typeface="Verdana"/>
                <a:ea typeface="Verdana"/>
                <a:cs typeface="Verdana"/>
                <a:sym typeface="Verdana"/>
              </a:defRPr>
            </a:lvl2pPr>
            <a:lvl3pPr marL="1371600" marR="0" lvl="2" indent="-342900" algn="l" rtl="0">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L="1828800" marR="0" lvl="3" indent="-330200" algn="l" rtl="0">
              <a:lnSpc>
                <a:spcPct val="100000"/>
              </a:lnSpc>
              <a:spcBef>
                <a:spcPts val="533"/>
              </a:spcBef>
              <a:spcAft>
                <a:spcPts val="0"/>
              </a:spcAft>
              <a:buClr>
                <a:srgbClr val="00A0DF"/>
              </a:buClr>
              <a:buSzPts val="1600"/>
              <a:buFont typeface="Open Sans"/>
              <a:buChar char="–"/>
              <a:defRPr sz="1600" b="0" i="0" u="none" strike="noStrike" cap="none">
                <a:solidFill>
                  <a:schemeClr val="dk2"/>
                </a:solidFill>
                <a:latin typeface="Verdana"/>
                <a:ea typeface="Verdana"/>
                <a:cs typeface="Verdana"/>
                <a:sym typeface="Verdana"/>
              </a:defRPr>
            </a:lvl4pPr>
            <a:lvl5pPr marL="2286000" marR="0" lvl="4" indent="-330200" algn="l" rtl="0">
              <a:spcBef>
                <a:spcPts val="533"/>
              </a:spcBef>
              <a:spcAft>
                <a:spcPts val="0"/>
              </a:spcAft>
              <a:buClr>
                <a:srgbClr val="00A0DF"/>
              </a:buClr>
              <a:buSzPts val="1600"/>
              <a:buFont typeface="Arial"/>
              <a:buChar char="•"/>
              <a:defRPr sz="1600" b="0" i="0" u="none" strike="noStrike" cap="none">
                <a:solidFill>
                  <a:schemeClr val="dk2"/>
                </a:solidFill>
                <a:latin typeface="Verdana"/>
                <a:ea typeface="Verdana"/>
                <a:cs typeface="Verdana"/>
                <a:sym typeface="Verdana"/>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9pPr>
          </a:lstStyle>
          <a:p>
            <a:endParaRPr/>
          </a:p>
        </p:txBody>
      </p:sp>
      <p:sp>
        <p:nvSpPr>
          <p:cNvPr id="12" name="Google Shape;12;p1"/>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lstStyle>
            <a:lvl1pPr marR="0" lvl="0" algn="l" rtl="0">
              <a:lnSpc>
                <a:spcPct val="114285"/>
              </a:lnSpc>
              <a:spcBef>
                <a:spcPts val="0"/>
              </a:spcBef>
              <a:spcAft>
                <a:spcPts val="0"/>
              </a:spcAft>
              <a:buSzPts val="1400"/>
              <a:buNone/>
              <a:defRPr sz="2800" b="0" i="0" u="none" strike="noStrike" cap="none">
                <a:solidFill>
                  <a:schemeClr val="lt1"/>
                </a:solidFill>
                <a:latin typeface="Verdana"/>
                <a:ea typeface="Verdana"/>
                <a:cs typeface="Verdana"/>
                <a:sym typeface="Verdana"/>
              </a:defRPr>
            </a:lvl1pPr>
            <a:lvl2pPr marR="0" lvl="1" algn="l" rtl="0">
              <a:spcBef>
                <a:spcPts val="0"/>
              </a:spcBef>
              <a:spcAft>
                <a:spcPts val="0"/>
              </a:spcAft>
              <a:buSzPts val="1400"/>
              <a:buNone/>
              <a:defRPr sz="3200" b="0" i="0" u="none" strike="noStrike" cap="none">
                <a:solidFill>
                  <a:schemeClr val="lt1"/>
                </a:solidFill>
                <a:latin typeface="Ubuntu"/>
                <a:ea typeface="Ubuntu"/>
                <a:cs typeface="Ubuntu"/>
                <a:sym typeface="Ubuntu"/>
              </a:defRPr>
            </a:lvl2pPr>
            <a:lvl3pPr marR="0" lvl="2" algn="l" rtl="0">
              <a:spcBef>
                <a:spcPts val="0"/>
              </a:spcBef>
              <a:spcAft>
                <a:spcPts val="0"/>
              </a:spcAft>
              <a:buSzPts val="1400"/>
              <a:buNone/>
              <a:defRPr sz="3200" b="0" i="0" u="none" strike="noStrike" cap="none">
                <a:solidFill>
                  <a:schemeClr val="lt1"/>
                </a:solidFill>
                <a:latin typeface="Ubuntu"/>
                <a:ea typeface="Ubuntu"/>
                <a:cs typeface="Ubuntu"/>
                <a:sym typeface="Ubuntu"/>
              </a:defRPr>
            </a:lvl3pPr>
            <a:lvl4pPr marR="0" lvl="3" algn="l" rtl="0">
              <a:spcBef>
                <a:spcPts val="0"/>
              </a:spcBef>
              <a:spcAft>
                <a:spcPts val="0"/>
              </a:spcAft>
              <a:buSzPts val="1400"/>
              <a:buNone/>
              <a:defRPr sz="3200" b="0" i="0" u="none" strike="noStrike" cap="none">
                <a:solidFill>
                  <a:schemeClr val="lt1"/>
                </a:solidFill>
                <a:latin typeface="Ubuntu"/>
                <a:ea typeface="Ubuntu"/>
                <a:cs typeface="Ubuntu"/>
                <a:sym typeface="Ubuntu"/>
              </a:defRPr>
            </a:lvl4pPr>
            <a:lvl5pPr marR="0" lvl="4" algn="l" rtl="0">
              <a:spcBef>
                <a:spcPts val="0"/>
              </a:spcBef>
              <a:spcAft>
                <a:spcPts val="0"/>
              </a:spcAft>
              <a:buSzPts val="1400"/>
              <a:buNone/>
              <a:defRPr sz="3200" b="0" i="0" u="none" strike="noStrike" cap="none">
                <a:solidFill>
                  <a:schemeClr val="lt1"/>
                </a:solidFill>
                <a:latin typeface="Ubuntu"/>
                <a:ea typeface="Ubuntu"/>
                <a:cs typeface="Ubuntu"/>
                <a:sym typeface="Ubuntu"/>
              </a:defRPr>
            </a:lvl5pPr>
            <a:lvl6pPr marR="0" lvl="5" algn="l" rtl="0">
              <a:spcBef>
                <a:spcPts val="0"/>
              </a:spcBef>
              <a:spcAft>
                <a:spcPts val="0"/>
              </a:spcAft>
              <a:buSzPts val="1400"/>
              <a:buNone/>
              <a:defRPr sz="2700" b="0" i="0" u="none" strike="noStrike" cap="none">
                <a:solidFill>
                  <a:schemeClr val="lt1"/>
                </a:solidFill>
                <a:latin typeface="Ubuntu"/>
                <a:ea typeface="Ubuntu"/>
                <a:cs typeface="Ubuntu"/>
                <a:sym typeface="Ubuntu"/>
              </a:defRPr>
            </a:lvl6pPr>
            <a:lvl7pPr marR="0" lvl="6" algn="l" rtl="0">
              <a:spcBef>
                <a:spcPts val="0"/>
              </a:spcBef>
              <a:spcAft>
                <a:spcPts val="0"/>
              </a:spcAft>
              <a:buSzPts val="1400"/>
              <a:buNone/>
              <a:defRPr sz="2700" b="0" i="0" u="none" strike="noStrike" cap="none">
                <a:solidFill>
                  <a:schemeClr val="lt1"/>
                </a:solidFill>
                <a:latin typeface="Ubuntu"/>
                <a:ea typeface="Ubuntu"/>
                <a:cs typeface="Ubuntu"/>
                <a:sym typeface="Ubuntu"/>
              </a:defRPr>
            </a:lvl7pPr>
            <a:lvl8pPr marR="0" lvl="7" algn="l" rtl="0">
              <a:spcBef>
                <a:spcPts val="0"/>
              </a:spcBef>
              <a:spcAft>
                <a:spcPts val="0"/>
              </a:spcAft>
              <a:buSzPts val="1400"/>
              <a:buNone/>
              <a:defRPr sz="2700" b="0" i="0" u="none" strike="noStrike" cap="none">
                <a:solidFill>
                  <a:schemeClr val="lt1"/>
                </a:solidFill>
                <a:latin typeface="Ubuntu"/>
                <a:ea typeface="Ubuntu"/>
                <a:cs typeface="Ubuntu"/>
                <a:sym typeface="Ubuntu"/>
              </a:defRPr>
            </a:lvl8pPr>
            <a:lvl9pPr marR="0" lvl="8" algn="l" rtl="0">
              <a:spcBef>
                <a:spcPts val="0"/>
              </a:spcBef>
              <a:spcAft>
                <a:spcPts val="0"/>
              </a:spcAft>
              <a:buSzPts val="1400"/>
              <a:buNone/>
              <a:defRPr sz="2700" b="0" i="0" u="none" strike="noStrike" cap="none">
                <a:solidFill>
                  <a:schemeClr val="lt1"/>
                </a:solidFill>
                <a:latin typeface="Ubuntu"/>
                <a:ea typeface="Ubuntu"/>
                <a:cs typeface="Ubuntu"/>
                <a:sym typeface="Ubuntu"/>
              </a:defRPr>
            </a:lvl9pPr>
          </a:lstStyle>
          <a:p>
            <a:endParaRPr/>
          </a:p>
        </p:txBody>
      </p:sp>
      <p:sp>
        <p:nvSpPr>
          <p:cNvPr id="13" name="Google Shape;13;p1"/>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1300" b="0" i="0" u="none" strike="noStrike" cap="none">
                <a:solidFill>
                  <a:srgbClr val="BFBFBF"/>
                </a:solidFill>
                <a:latin typeface="Verdana"/>
                <a:ea typeface="Verdana"/>
                <a:cs typeface="Verdana"/>
                <a:sym typeface="Verdana"/>
              </a:defRPr>
            </a:lvl1pPr>
            <a:lvl2pPr marL="0" marR="0" lvl="1" indent="0" algn="r" rtl="0">
              <a:spcBef>
                <a:spcPts val="0"/>
              </a:spcBef>
              <a:spcAft>
                <a:spcPts val="0"/>
              </a:spcAft>
              <a:buNone/>
              <a:defRPr sz="1300" b="0" i="0" u="none" strike="noStrike" cap="none">
                <a:solidFill>
                  <a:srgbClr val="BFBFBF"/>
                </a:solidFill>
                <a:latin typeface="Verdana"/>
                <a:ea typeface="Verdana"/>
                <a:cs typeface="Verdana"/>
                <a:sym typeface="Verdana"/>
              </a:defRPr>
            </a:lvl2pPr>
            <a:lvl3pPr marL="0" marR="0" lvl="2" indent="0" algn="r" rtl="0">
              <a:spcBef>
                <a:spcPts val="0"/>
              </a:spcBef>
              <a:spcAft>
                <a:spcPts val="0"/>
              </a:spcAft>
              <a:buNone/>
              <a:defRPr sz="1300" b="0" i="0" u="none" strike="noStrike" cap="none">
                <a:solidFill>
                  <a:srgbClr val="BFBFBF"/>
                </a:solidFill>
                <a:latin typeface="Verdana"/>
                <a:ea typeface="Verdana"/>
                <a:cs typeface="Verdana"/>
                <a:sym typeface="Verdana"/>
              </a:defRPr>
            </a:lvl3pPr>
            <a:lvl4pPr marL="0" marR="0" lvl="3" indent="0" algn="r" rtl="0">
              <a:spcBef>
                <a:spcPts val="0"/>
              </a:spcBef>
              <a:spcAft>
                <a:spcPts val="0"/>
              </a:spcAft>
              <a:buNone/>
              <a:defRPr sz="1300" b="0" i="0" u="none" strike="noStrike" cap="none">
                <a:solidFill>
                  <a:srgbClr val="BFBFBF"/>
                </a:solidFill>
                <a:latin typeface="Verdana"/>
                <a:ea typeface="Verdana"/>
                <a:cs typeface="Verdana"/>
                <a:sym typeface="Verdana"/>
              </a:defRPr>
            </a:lvl4pPr>
            <a:lvl5pPr marL="0" marR="0" lvl="4" indent="0" algn="r" rtl="0">
              <a:spcBef>
                <a:spcPts val="0"/>
              </a:spcBef>
              <a:spcAft>
                <a:spcPts val="0"/>
              </a:spcAft>
              <a:buNone/>
              <a:defRPr sz="1300" b="0" i="0" u="none" strike="noStrike" cap="none">
                <a:solidFill>
                  <a:srgbClr val="BFBFBF"/>
                </a:solidFill>
                <a:latin typeface="Verdana"/>
                <a:ea typeface="Verdana"/>
                <a:cs typeface="Verdana"/>
                <a:sym typeface="Verdana"/>
              </a:defRPr>
            </a:lvl5pPr>
            <a:lvl6pPr marL="0" marR="0" lvl="5" indent="0" algn="r" rtl="0">
              <a:spcBef>
                <a:spcPts val="0"/>
              </a:spcBef>
              <a:spcAft>
                <a:spcPts val="0"/>
              </a:spcAft>
              <a:buNone/>
              <a:defRPr sz="1300" b="0" i="0" u="none" strike="noStrike" cap="none">
                <a:solidFill>
                  <a:srgbClr val="BFBFBF"/>
                </a:solidFill>
                <a:latin typeface="Verdana"/>
                <a:ea typeface="Verdana"/>
                <a:cs typeface="Verdana"/>
                <a:sym typeface="Verdana"/>
              </a:defRPr>
            </a:lvl6pPr>
            <a:lvl7pPr marL="0" marR="0" lvl="6" indent="0" algn="r" rtl="0">
              <a:spcBef>
                <a:spcPts val="0"/>
              </a:spcBef>
              <a:spcAft>
                <a:spcPts val="0"/>
              </a:spcAft>
              <a:buNone/>
              <a:defRPr sz="1300" b="0" i="0" u="none" strike="noStrike" cap="none">
                <a:solidFill>
                  <a:srgbClr val="BFBFBF"/>
                </a:solidFill>
                <a:latin typeface="Verdana"/>
                <a:ea typeface="Verdana"/>
                <a:cs typeface="Verdana"/>
                <a:sym typeface="Verdana"/>
              </a:defRPr>
            </a:lvl7pPr>
            <a:lvl8pPr marL="0" marR="0" lvl="7" indent="0" algn="r" rtl="0">
              <a:spcBef>
                <a:spcPts val="0"/>
              </a:spcBef>
              <a:spcAft>
                <a:spcPts val="0"/>
              </a:spcAft>
              <a:buNone/>
              <a:defRPr sz="1300" b="0" i="0" u="none" strike="noStrike" cap="none">
                <a:solidFill>
                  <a:srgbClr val="BFBFBF"/>
                </a:solidFill>
                <a:latin typeface="Verdana"/>
                <a:ea typeface="Verdana"/>
                <a:cs typeface="Verdana"/>
                <a:sym typeface="Verdana"/>
              </a:defRPr>
            </a:lvl8pPr>
            <a:lvl9pPr marL="0" marR="0" lvl="8" indent="0" algn="r" rtl="0">
              <a:spcBef>
                <a:spcPts val="0"/>
              </a:spcBef>
              <a:spcAft>
                <a:spcPts val="0"/>
              </a:spcAft>
              <a:buNone/>
              <a:defRPr sz="1300" b="0" i="0" u="none" strike="noStrike" cap="none">
                <a:solidFill>
                  <a:srgbClr val="BFBFBF"/>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1"/>
          <p:cNvSpPr txBox="1"/>
          <p:nvPr/>
        </p:nvSpPr>
        <p:spPr>
          <a:xfrm>
            <a:off x="624256" y="6339100"/>
            <a:ext cx="3384514" cy="36512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900" b="0" i="0" u="none" strike="noStrike" cap="none">
                <a:solidFill>
                  <a:srgbClr val="BFBFBF"/>
                </a:solidFill>
                <a:latin typeface="Verdana"/>
                <a:ea typeface="Verdana"/>
                <a:cs typeface="Verdana"/>
                <a:sym typeface="Verdana"/>
              </a:rPr>
              <a:t>All contents © MuleSoft Inc.</a:t>
            </a:r>
            <a:endParaRPr sz="900" b="0" i="0" u="none" strike="noStrike" cap="none">
              <a:solidFill>
                <a:srgbClr val="BFBFBF"/>
              </a:solidFill>
              <a:latin typeface="Verdana"/>
              <a:ea typeface="Verdana"/>
              <a:cs typeface="Verdana"/>
              <a:sym typeface="Verdana"/>
            </a:endParaRPr>
          </a:p>
        </p:txBody>
      </p:sp>
      <p:pic>
        <p:nvPicPr>
          <p:cNvPr id="15" name="Google Shape;15;p1"/>
          <p:cNvPicPr preferRelativeResize="0"/>
          <p:nvPr/>
        </p:nvPicPr>
        <p:blipFill rotWithShape="1">
          <a:blip r:embed="rId11">
            <a:alphaModFix/>
          </a:blip>
          <a:srcRect/>
          <a:stretch/>
        </p:blipFill>
        <p:spPr>
          <a:xfrm>
            <a:off x="10388765" y="279634"/>
            <a:ext cx="1205509" cy="35541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61" r:id="rId6"/>
    <p:sldLayoutId id="2147483662" r:id="rId7"/>
    <p:sldLayoutId id="2147483663" r:id="rId8"/>
    <p:sldLayoutId id="2147483665" r:id="rId9"/>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
        <p:cNvGrpSpPr/>
        <p:nvPr/>
      </p:nvGrpSpPr>
      <p:grpSpPr>
        <a:xfrm>
          <a:off x="0" y="0"/>
          <a:ext cx="0" cy="0"/>
          <a:chOff x="0" y="0"/>
          <a:chExt cx="0" cy="0"/>
        </a:xfrm>
      </p:grpSpPr>
      <p:sp>
        <p:nvSpPr>
          <p:cNvPr id="102" name="Google Shape;102;p20"/>
          <p:cNvSpPr/>
          <p:nvPr/>
        </p:nvSpPr>
        <p:spPr>
          <a:xfrm>
            <a:off x="-9547" y="0"/>
            <a:ext cx="12198372" cy="914400"/>
          </a:xfrm>
          <a:prstGeom prst="rect">
            <a:avLst/>
          </a:prstGeom>
          <a:solidFill>
            <a:schemeClr val="dk2"/>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3" name="Google Shape;103;p20"/>
          <p:cNvSpPr txBox="1">
            <a:spLocks noGrp="1"/>
          </p:cNvSpPr>
          <p:nvPr>
            <p:ph type="body" idx="1"/>
          </p:nvPr>
        </p:nvSpPr>
        <p:spPr>
          <a:xfrm>
            <a:off x="609442" y="1193800"/>
            <a:ext cx="10959363" cy="5018087"/>
          </a:xfrm>
          <a:prstGeom prst="rect">
            <a:avLst/>
          </a:prstGeom>
          <a:noFill/>
          <a:ln>
            <a:noFill/>
          </a:ln>
        </p:spPr>
        <p:txBody>
          <a:bodyPr spcFirstLastPara="1" wrap="square" lIns="0" tIns="0" rIns="0" bIns="0" anchor="t" anchorCtr="0"/>
          <a:lstStyle>
            <a:lvl1pPr marL="457200" marR="0" lvl="0" indent="-381000" algn="l" rtl="0">
              <a:spcBef>
                <a:spcPts val="1200"/>
              </a:spcBef>
              <a:spcAft>
                <a:spcPts val="0"/>
              </a:spcAft>
              <a:buClr>
                <a:srgbClr val="00A0DF"/>
              </a:buClr>
              <a:buSzPts val="2400"/>
              <a:buFont typeface="Arial"/>
              <a:buChar char="•"/>
              <a:defRPr sz="2400" b="0" i="0" u="none" strike="noStrike" cap="none">
                <a:solidFill>
                  <a:schemeClr val="dk2"/>
                </a:solidFill>
                <a:latin typeface="Verdana"/>
                <a:ea typeface="Verdana"/>
                <a:cs typeface="Verdana"/>
                <a:sym typeface="Verdana"/>
              </a:defRPr>
            </a:lvl1pPr>
            <a:lvl2pPr marL="914400" marR="0" lvl="1" indent="-355600" algn="l" rtl="0">
              <a:spcBef>
                <a:spcPts val="600"/>
              </a:spcBef>
              <a:spcAft>
                <a:spcPts val="0"/>
              </a:spcAft>
              <a:buClr>
                <a:srgbClr val="00A0DF"/>
              </a:buClr>
              <a:buSzPts val="2000"/>
              <a:buFont typeface="Open Sans"/>
              <a:buChar char="–"/>
              <a:defRPr sz="2000" b="0" i="0" u="none" strike="noStrike" cap="none">
                <a:solidFill>
                  <a:schemeClr val="dk2"/>
                </a:solidFill>
                <a:latin typeface="Verdana"/>
                <a:ea typeface="Verdana"/>
                <a:cs typeface="Verdana"/>
                <a:sym typeface="Verdana"/>
              </a:defRPr>
            </a:lvl2pPr>
            <a:lvl3pPr marL="1371600" marR="0" lvl="2" indent="-342900" algn="l" rtl="0">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L="1828800" marR="0" lvl="3" indent="-330200" algn="l" rtl="0">
              <a:lnSpc>
                <a:spcPct val="100000"/>
              </a:lnSpc>
              <a:spcBef>
                <a:spcPts val="533"/>
              </a:spcBef>
              <a:spcAft>
                <a:spcPts val="0"/>
              </a:spcAft>
              <a:buClr>
                <a:srgbClr val="00A0DF"/>
              </a:buClr>
              <a:buSzPts val="1600"/>
              <a:buFont typeface="Open Sans"/>
              <a:buChar char="–"/>
              <a:defRPr sz="1600" b="0" i="0" u="none" strike="noStrike" cap="none">
                <a:solidFill>
                  <a:schemeClr val="dk2"/>
                </a:solidFill>
                <a:latin typeface="Verdana"/>
                <a:ea typeface="Verdana"/>
                <a:cs typeface="Verdana"/>
                <a:sym typeface="Verdana"/>
              </a:defRPr>
            </a:lvl4pPr>
            <a:lvl5pPr marL="2286000" marR="0" lvl="4" indent="-330200" algn="l" rtl="0">
              <a:spcBef>
                <a:spcPts val="533"/>
              </a:spcBef>
              <a:spcAft>
                <a:spcPts val="0"/>
              </a:spcAft>
              <a:buClr>
                <a:srgbClr val="00A0DF"/>
              </a:buClr>
              <a:buSzPts val="1600"/>
              <a:buFont typeface="Arial"/>
              <a:buChar char="•"/>
              <a:defRPr sz="1600" b="0" i="0" u="none" strike="noStrike" cap="none">
                <a:solidFill>
                  <a:schemeClr val="dk2"/>
                </a:solidFill>
                <a:latin typeface="Verdana"/>
                <a:ea typeface="Verdana"/>
                <a:cs typeface="Verdana"/>
                <a:sym typeface="Verdana"/>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9pPr>
          </a:lstStyle>
          <a:p>
            <a:endParaRPr/>
          </a:p>
        </p:txBody>
      </p:sp>
      <p:sp>
        <p:nvSpPr>
          <p:cNvPr id="104" name="Google Shape;104;p20"/>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lstStyle>
            <a:lvl1pPr marR="0" lvl="0" algn="l" rtl="0">
              <a:lnSpc>
                <a:spcPct val="114285"/>
              </a:lnSpc>
              <a:spcBef>
                <a:spcPts val="0"/>
              </a:spcBef>
              <a:spcAft>
                <a:spcPts val="0"/>
              </a:spcAft>
              <a:buSzPts val="1400"/>
              <a:buNone/>
              <a:defRPr sz="2800" b="0" i="0" u="none" strike="noStrike" cap="none">
                <a:solidFill>
                  <a:schemeClr val="lt1"/>
                </a:solidFill>
                <a:latin typeface="Verdana"/>
                <a:ea typeface="Verdana"/>
                <a:cs typeface="Verdana"/>
                <a:sym typeface="Verdana"/>
              </a:defRPr>
            </a:lvl1pPr>
            <a:lvl2pPr marR="0" lvl="1" algn="l" rtl="0">
              <a:spcBef>
                <a:spcPts val="0"/>
              </a:spcBef>
              <a:spcAft>
                <a:spcPts val="0"/>
              </a:spcAft>
              <a:buSzPts val="1400"/>
              <a:buNone/>
              <a:defRPr sz="3200" b="0" i="0" u="none" strike="noStrike" cap="none">
                <a:solidFill>
                  <a:schemeClr val="lt1"/>
                </a:solidFill>
                <a:latin typeface="Ubuntu"/>
                <a:ea typeface="Ubuntu"/>
                <a:cs typeface="Ubuntu"/>
                <a:sym typeface="Ubuntu"/>
              </a:defRPr>
            </a:lvl2pPr>
            <a:lvl3pPr marR="0" lvl="2" algn="l" rtl="0">
              <a:spcBef>
                <a:spcPts val="0"/>
              </a:spcBef>
              <a:spcAft>
                <a:spcPts val="0"/>
              </a:spcAft>
              <a:buSzPts val="1400"/>
              <a:buNone/>
              <a:defRPr sz="3200" b="0" i="0" u="none" strike="noStrike" cap="none">
                <a:solidFill>
                  <a:schemeClr val="lt1"/>
                </a:solidFill>
                <a:latin typeface="Ubuntu"/>
                <a:ea typeface="Ubuntu"/>
                <a:cs typeface="Ubuntu"/>
                <a:sym typeface="Ubuntu"/>
              </a:defRPr>
            </a:lvl3pPr>
            <a:lvl4pPr marR="0" lvl="3" algn="l" rtl="0">
              <a:spcBef>
                <a:spcPts val="0"/>
              </a:spcBef>
              <a:spcAft>
                <a:spcPts val="0"/>
              </a:spcAft>
              <a:buSzPts val="1400"/>
              <a:buNone/>
              <a:defRPr sz="3200" b="0" i="0" u="none" strike="noStrike" cap="none">
                <a:solidFill>
                  <a:schemeClr val="lt1"/>
                </a:solidFill>
                <a:latin typeface="Ubuntu"/>
                <a:ea typeface="Ubuntu"/>
                <a:cs typeface="Ubuntu"/>
                <a:sym typeface="Ubuntu"/>
              </a:defRPr>
            </a:lvl4pPr>
            <a:lvl5pPr marR="0" lvl="4" algn="l" rtl="0">
              <a:spcBef>
                <a:spcPts val="0"/>
              </a:spcBef>
              <a:spcAft>
                <a:spcPts val="0"/>
              </a:spcAft>
              <a:buSzPts val="1400"/>
              <a:buNone/>
              <a:defRPr sz="3200" b="0" i="0" u="none" strike="noStrike" cap="none">
                <a:solidFill>
                  <a:schemeClr val="lt1"/>
                </a:solidFill>
                <a:latin typeface="Ubuntu"/>
                <a:ea typeface="Ubuntu"/>
                <a:cs typeface="Ubuntu"/>
                <a:sym typeface="Ubuntu"/>
              </a:defRPr>
            </a:lvl5pPr>
            <a:lvl6pPr marR="0" lvl="5" algn="l" rtl="0">
              <a:spcBef>
                <a:spcPts val="0"/>
              </a:spcBef>
              <a:spcAft>
                <a:spcPts val="0"/>
              </a:spcAft>
              <a:buSzPts val="1400"/>
              <a:buNone/>
              <a:defRPr sz="2700" b="0" i="0" u="none" strike="noStrike" cap="none">
                <a:solidFill>
                  <a:schemeClr val="lt1"/>
                </a:solidFill>
                <a:latin typeface="Ubuntu"/>
                <a:ea typeface="Ubuntu"/>
                <a:cs typeface="Ubuntu"/>
                <a:sym typeface="Ubuntu"/>
              </a:defRPr>
            </a:lvl6pPr>
            <a:lvl7pPr marR="0" lvl="6" algn="l" rtl="0">
              <a:spcBef>
                <a:spcPts val="0"/>
              </a:spcBef>
              <a:spcAft>
                <a:spcPts val="0"/>
              </a:spcAft>
              <a:buSzPts val="1400"/>
              <a:buNone/>
              <a:defRPr sz="2700" b="0" i="0" u="none" strike="noStrike" cap="none">
                <a:solidFill>
                  <a:schemeClr val="lt1"/>
                </a:solidFill>
                <a:latin typeface="Ubuntu"/>
                <a:ea typeface="Ubuntu"/>
                <a:cs typeface="Ubuntu"/>
                <a:sym typeface="Ubuntu"/>
              </a:defRPr>
            </a:lvl7pPr>
            <a:lvl8pPr marR="0" lvl="7" algn="l" rtl="0">
              <a:spcBef>
                <a:spcPts val="0"/>
              </a:spcBef>
              <a:spcAft>
                <a:spcPts val="0"/>
              </a:spcAft>
              <a:buSzPts val="1400"/>
              <a:buNone/>
              <a:defRPr sz="2700" b="0" i="0" u="none" strike="noStrike" cap="none">
                <a:solidFill>
                  <a:schemeClr val="lt1"/>
                </a:solidFill>
                <a:latin typeface="Ubuntu"/>
                <a:ea typeface="Ubuntu"/>
                <a:cs typeface="Ubuntu"/>
                <a:sym typeface="Ubuntu"/>
              </a:defRPr>
            </a:lvl8pPr>
            <a:lvl9pPr marR="0" lvl="8" algn="l" rtl="0">
              <a:spcBef>
                <a:spcPts val="0"/>
              </a:spcBef>
              <a:spcAft>
                <a:spcPts val="0"/>
              </a:spcAft>
              <a:buSzPts val="1400"/>
              <a:buNone/>
              <a:defRPr sz="2700" b="0" i="0" u="none" strike="noStrike" cap="none">
                <a:solidFill>
                  <a:schemeClr val="lt1"/>
                </a:solidFill>
                <a:latin typeface="Ubuntu"/>
                <a:ea typeface="Ubuntu"/>
                <a:cs typeface="Ubuntu"/>
                <a:sym typeface="Ubuntu"/>
              </a:defRPr>
            </a:lvl9pPr>
          </a:lstStyle>
          <a:p>
            <a:endParaRPr/>
          </a:p>
        </p:txBody>
      </p:sp>
      <p:sp>
        <p:nvSpPr>
          <p:cNvPr id="105" name="Google Shape;105;p20"/>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1300" b="0" i="0" u="none" strike="noStrike" cap="none">
                <a:solidFill>
                  <a:srgbClr val="BFBFBF"/>
                </a:solidFill>
                <a:latin typeface="Verdana"/>
                <a:ea typeface="Verdana"/>
                <a:cs typeface="Verdana"/>
                <a:sym typeface="Verdana"/>
              </a:defRPr>
            </a:lvl1pPr>
            <a:lvl2pPr marL="0" marR="0" lvl="1" indent="0" algn="r" rtl="0">
              <a:spcBef>
                <a:spcPts val="0"/>
              </a:spcBef>
              <a:spcAft>
                <a:spcPts val="0"/>
              </a:spcAft>
              <a:buNone/>
              <a:defRPr sz="1300" b="0" i="0" u="none" strike="noStrike" cap="none">
                <a:solidFill>
                  <a:srgbClr val="BFBFBF"/>
                </a:solidFill>
                <a:latin typeface="Verdana"/>
                <a:ea typeface="Verdana"/>
                <a:cs typeface="Verdana"/>
                <a:sym typeface="Verdana"/>
              </a:defRPr>
            </a:lvl2pPr>
            <a:lvl3pPr marL="0" marR="0" lvl="2" indent="0" algn="r" rtl="0">
              <a:spcBef>
                <a:spcPts val="0"/>
              </a:spcBef>
              <a:spcAft>
                <a:spcPts val="0"/>
              </a:spcAft>
              <a:buNone/>
              <a:defRPr sz="1300" b="0" i="0" u="none" strike="noStrike" cap="none">
                <a:solidFill>
                  <a:srgbClr val="BFBFBF"/>
                </a:solidFill>
                <a:latin typeface="Verdana"/>
                <a:ea typeface="Verdana"/>
                <a:cs typeface="Verdana"/>
                <a:sym typeface="Verdana"/>
              </a:defRPr>
            </a:lvl3pPr>
            <a:lvl4pPr marL="0" marR="0" lvl="3" indent="0" algn="r" rtl="0">
              <a:spcBef>
                <a:spcPts val="0"/>
              </a:spcBef>
              <a:spcAft>
                <a:spcPts val="0"/>
              </a:spcAft>
              <a:buNone/>
              <a:defRPr sz="1300" b="0" i="0" u="none" strike="noStrike" cap="none">
                <a:solidFill>
                  <a:srgbClr val="BFBFBF"/>
                </a:solidFill>
                <a:latin typeface="Verdana"/>
                <a:ea typeface="Verdana"/>
                <a:cs typeface="Verdana"/>
                <a:sym typeface="Verdana"/>
              </a:defRPr>
            </a:lvl4pPr>
            <a:lvl5pPr marL="0" marR="0" lvl="4" indent="0" algn="r" rtl="0">
              <a:spcBef>
                <a:spcPts val="0"/>
              </a:spcBef>
              <a:spcAft>
                <a:spcPts val="0"/>
              </a:spcAft>
              <a:buNone/>
              <a:defRPr sz="1300" b="0" i="0" u="none" strike="noStrike" cap="none">
                <a:solidFill>
                  <a:srgbClr val="BFBFBF"/>
                </a:solidFill>
                <a:latin typeface="Verdana"/>
                <a:ea typeface="Verdana"/>
                <a:cs typeface="Verdana"/>
                <a:sym typeface="Verdana"/>
              </a:defRPr>
            </a:lvl5pPr>
            <a:lvl6pPr marL="0" marR="0" lvl="5" indent="0" algn="r" rtl="0">
              <a:spcBef>
                <a:spcPts val="0"/>
              </a:spcBef>
              <a:spcAft>
                <a:spcPts val="0"/>
              </a:spcAft>
              <a:buNone/>
              <a:defRPr sz="1300" b="0" i="0" u="none" strike="noStrike" cap="none">
                <a:solidFill>
                  <a:srgbClr val="BFBFBF"/>
                </a:solidFill>
                <a:latin typeface="Verdana"/>
                <a:ea typeface="Verdana"/>
                <a:cs typeface="Verdana"/>
                <a:sym typeface="Verdana"/>
              </a:defRPr>
            </a:lvl6pPr>
            <a:lvl7pPr marL="0" marR="0" lvl="6" indent="0" algn="r" rtl="0">
              <a:spcBef>
                <a:spcPts val="0"/>
              </a:spcBef>
              <a:spcAft>
                <a:spcPts val="0"/>
              </a:spcAft>
              <a:buNone/>
              <a:defRPr sz="1300" b="0" i="0" u="none" strike="noStrike" cap="none">
                <a:solidFill>
                  <a:srgbClr val="BFBFBF"/>
                </a:solidFill>
                <a:latin typeface="Verdana"/>
                <a:ea typeface="Verdana"/>
                <a:cs typeface="Verdana"/>
                <a:sym typeface="Verdana"/>
              </a:defRPr>
            </a:lvl7pPr>
            <a:lvl8pPr marL="0" marR="0" lvl="7" indent="0" algn="r" rtl="0">
              <a:spcBef>
                <a:spcPts val="0"/>
              </a:spcBef>
              <a:spcAft>
                <a:spcPts val="0"/>
              </a:spcAft>
              <a:buNone/>
              <a:defRPr sz="1300" b="0" i="0" u="none" strike="noStrike" cap="none">
                <a:solidFill>
                  <a:srgbClr val="BFBFBF"/>
                </a:solidFill>
                <a:latin typeface="Verdana"/>
                <a:ea typeface="Verdana"/>
                <a:cs typeface="Verdana"/>
                <a:sym typeface="Verdana"/>
              </a:defRPr>
            </a:lvl8pPr>
            <a:lvl9pPr marL="0" marR="0" lvl="8" indent="0" algn="r" rtl="0">
              <a:spcBef>
                <a:spcPts val="0"/>
              </a:spcBef>
              <a:spcAft>
                <a:spcPts val="0"/>
              </a:spcAft>
              <a:buNone/>
              <a:defRPr sz="1300" b="0" i="0" u="none" strike="noStrike" cap="none">
                <a:solidFill>
                  <a:srgbClr val="BFBFBF"/>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06" name="Google Shape;106;p20"/>
          <p:cNvSpPr txBox="1"/>
          <p:nvPr/>
        </p:nvSpPr>
        <p:spPr>
          <a:xfrm>
            <a:off x="624256" y="6339100"/>
            <a:ext cx="3384514" cy="36512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900" b="0" i="0" u="none" strike="noStrike" cap="none">
                <a:solidFill>
                  <a:srgbClr val="BFBFBF"/>
                </a:solidFill>
                <a:latin typeface="Verdana"/>
                <a:ea typeface="Verdana"/>
                <a:cs typeface="Verdana"/>
                <a:sym typeface="Verdana"/>
              </a:rPr>
              <a:t>All contents © MuleSoft Inc.</a:t>
            </a:r>
            <a:endParaRPr sz="900" b="0" i="0" u="none" strike="noStrike" cap="none">
              <a:solidFill>
                <a:srgbClr val="BFBFBF"/>
              </a:solidFill>
              <a:latin typeface="Verdana"/>
              <a:ea typeface="Verdana"/>
              <a:cs typeface="Verdana"/>
              <a:sym typeface="Verdana"/>
            </a:endParaRPr>
          </a:p>
        </p:txBody>
      </p:sp>
      <p:pic>
        <p:nvPicPr>
          <p:cNvPr id="107" name="Google Shape;107;p20"/>
          <p:cNvPicPr preferRelativeResize="0"/>
          <p:nvPr/>
        </p:nvPicPr>
        <p:blipFill rotWithShape="1">
          <a:blip r:embed="rId14">
            <a:alphaModFix/>
          </a:blip>
          <a:srcRect/>
          <a:stretch/>
        </p:blipFill>
        <p:spPr>
          <a:xfrm>
            <a:off x="10388765" y="279634"/>
            <a:ext cx="1205509" cy="35541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70"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microsoft.com/office/2007/relationships/hdphoto" Target="../media/hdphoto4.wdp"/><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microsoft.com/office/2007/relationships/hdphoto" Target="../media/hdphoto3.wdp"/><Relationship Id="rId5" Type="http://schemas.microsoft.com/office/2007/relationships/hdphoto" Target="../media/hdphoto2.wdp"/><Relationship Id="rId10" Type="http://schemas.microsoft.com/office/2007/relationships/hdphoto" Target="../media/hdphoto5.wdp"/><Relationship Id="rId4" Type="http://schemas.openxmlformats.org/officeDocument/2006/relationships/image" Target="../media/image19.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microsoft.com/office/2007/relationships/hdphoto" Target="../media/hdphoto7.wdp"/><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21.png"/><Relationship Id="rId5" Type="http://schemas.openxmlformats.org/officeDocument/2006/relationships/image" Target="../media/image18.png"/><Relationship Id="rId10" Type="http://schemas.microsoft.com/office/2007/relationships/hdphoto" Target="../media/hdphoto1.wdp"/><Relationship Id="rId4" Type="http://schemas.microsoft.com/office/2007/relationships/hdphoto" Target="../media/hdphoto6.wdp"/><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microsoft.com/office/2007/relationships/hdphoto" Target="../media/hdphoto10.wdp"/><Relationship Id="rId13" Type="http://schemas.microsoft.com/office/2007/relationships/hdphoto" Target="../media/hdphoto5.wdp"/><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microsoft.com/office/2007/relationships/hdphoto" Target="../media/hdphoto9.wdp"/><Relationship Id="rId11" Type="http://schemas.openxmlformats.org/officeDocument/2006/relationships/image" Target="../media/image16.png"/><Relationship Id="rId5" Type="http://schemas.microsoft.com/office/2007/relationships/hdphoto" Target="../media/hdphoto8.wdp"/><Relationship Id="rId10" Type="http://schemas.openxmlformats.org/officeDocument/2006/relationships/image" Target="../media/image18.png"/><Relationship Id="rId4" Type="http://schemas.microsoft.com/office/2007/relationships/hdphoto" Target="../media/hdphoto2.wdp"/><Relationship Id="rId9" Type="http://schemas.microsoft.com/office/2007/relationships/hdphoto" Target="../media/hdphoto11.wdp"/></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6"/>
          <p:cNvSpPr txBox="1">
            <a:spLocks noGrp="1"/>
          </p:cNvSpPr>
          <p:nvPr>
            <p:ph type="body" idx="1"/>
          </p:nvPr>
        </p:nvSpPr>
        <p:spPr>
          <a:xfrm>
            <a:off x="624255" y="3754967"/>
            <a:ext cx="10944549" cy="1265767"/>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SzPts val="2400"/>
              <a:buNone/>
            </a:pPr>
            <a:r>
              <a:rPr lang="en-US" dirty="0"/>
              <a:t>Abdelbasset WARAKI</a:t>
            </a:r>
            <a:endParaRPr dirty="0"/>
          </a:p>
          <a:p>
            <a:pPr marL="0" lvl="0" indent="0" algn="l" rtl="0">
              <a:lnSpc>
                <a:spcPct val="150000"/>
              </a:lnSpc>
              <a:spcBef>
                <a:spcPts val="1200"/>
              </a:spcBef>
              <a:spcAft>
                <a:spcPts val="0"/>
              </a:spcAft>
              <a:buSzPts val="2400"/>
              <a:buNone/>
            </a:pPr>
            <a:endParaRPr dirty="0"/>
          </a:p>
          <a:p>
            <a:pPr marL="0" lvl="0" indent="0" algn="l" rtl="0">
              <a:lnSpc>
                <a:spcPct val="150000"/>
              </a:lnSpc>
              <a:spcBef>
                <a:spcPts val="1200"/>
              </a:spcBef>
              <a:spcAft>
                <a:spcPts val="0"/>
              </a:spcAft>
              <a:buSzPts val="2400"/>
              <a:buNone/>
            </a:pPr>
            <a:endParaRPr dirty="0"/>
          </a:p>
        </p:txBody>
      </p:sp>
      <p:sp>
        <p:nvSpPr>
          <p:cNvPr id="251" name="Google Shape;251;p46"/>
          <p:cNvSpPr txBox="1">
            <a:spLocks noGrp="1"/>
          </p:cNvSpPr>
          <p:nvPr>
            <p:ph type="title"/>
          </p:nvPr>
        </p:nvSpPr>
        <p:spPr>
          <a:xfrm>
            <a:off x="609443" y="2088333"/>
            <a:ext cx="7084130" cy="1340667"/>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en-US" dirty="0"/>
              <a:t>Salesforce Interview</a:t>
            </a:r>
            <a:endParaRPr dirty="0"/>
          </a:p>
        </p:txBody>
      </p:sp>
      <p:sp>
        <p:nvSpPr>
          <p:cNvPr id="252" name="Google Shape;252;p46"/>
          <p:cNvSpPr txBox="1"/>
          <p:nvPr/>
        </p:nvSpPr>
        <p:spPr>
          <a:xfrm>
            <a:off x="9628326" y="804864"/>
            <a:ext cx="246244" cy="492443"/>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None/>
            </a:pPr>
            <a:endParaRPr sz="2400" b="0" i="0" u="none" strike="noStrike" cap="none">
              <a:solidFill>
                <a:schemeClr val="dk1"/>
              </a:solidFill>
              <a:latin typeface="Verdana"/>
              <a:ea typeface="Verdana"/>
              <a:cs typeface="Verdana"/>
              <a:sym typeface="Verdana"/>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3"/>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Using </a:t>
            </a:r>
            <a:r>
              <a:rPr lang="en-US" dirty="0" err="1"/>
              <a:t>Presistent</a:t>
            </a:r>
            <a:r>
              <a:rPr lang="en-US" dirty="0"/>
              <a:t> Queue </a:t>
            </a:r>
            <a:endParaRPr dirty="0"/>
          </a:p>
        </p:txBody>
      </p:sp>
      <p:sp>
        <p:nvSpPr>
          <p:cNvPr id="228" name="Google Shape;228;p43"/>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2" name="Picture 1">
            <a:extLst>
              <a:ext uri="{FF2B5EF4-FFF2-40B4-BE49-F238E27FC236}">
                <a16:creationId xmlns:a16="http://schemas.microsoft.com/office/drawing/2014/main" id="{13E8212D-B75A-B9B0-5C8A-4B3C83AD785B}"/>
              </a:ext>
            </a:extLst>
          </p:cNvPr>
          <p:cNvPicPr>
            <a:picLocks noChangeAspect="1"/>
          </p:cNvPicPr>
          <p:nvPr/>
        </p:nvPicPr>
        <p:blipFill>
          <a:blip r:embed="rId3"/>
          <a:stretch>
            <a:fillRect/>
          </a:stretch>
        </p:blipFill>
        <p:spPr>
          <a:xfrm>
            <a:off x="814876" y="2824729"/>
            <a:ext cx="3576044" cy="1208542"/>
          </a:xfrm>
          <a:prstGeom prst="rect">
            <a:avLst/>
          </a:prstGeom>
        </p:spPr>
      </p:pic>
      <p:grpSp>
        <p:nvGrpSpPr>
          <p:cNvPr id="5" name="Group 4">
            <a:extLst>
              <a:ext uri="{FF2B5EF4-FFF2-40B4-BE49-F238E27FC236}">
                <a16:creationId xmlns:a16="http://schemas.microsoft.com/office/drawing/2014/main" id="{60FAF713-3B2F-33C4-B8FD-21B328D0D18E}"/>
              </a:ext>
            </a:extLst>
          </p:cNvPr>
          <p:cNvGrpSpPr/>
          <p:nvPr/>
        </p:nvGrpSpPr>
        <p:grpSpPr>
          <a:xfrm>
            <a:off x="5263624" y="1049513"/>
            <a:ext cx="6304489" cy="5160452"/>
            <a:chOff x="5263624" y="1049513"/>
            <a:chExt cx="6304489" cy="5160452"/>
          </a:xfrm>
        </p:grpSpPr>
        <p:pic>
          <p:nvPicPr>
            <p:cNvPr id="3" name="Picture 2">
              <a:extLst>
                <a:ext uri="{FF2B5EF4-FFF2-40B4-BE49-F238E27FC236}">
                  <a16:creationId xmlns:a16="http://schemas.microsoft.com/office/drawing/2014/main" id="{D017FBDE-FEE7-6562-382D-0AF68EF6365C}"/>
                </a:ext>
              </a:extLst>
            </p:cNvPr>
            <p:cNvPicPr>
              <a:picLocks noChangeAspect="1"/>
            </p:cNvPicPr>
            <p:nvPr/>
          </p:nvPicPr>
          <p:blipFill>
            <a:blip r:embed="rId4"/>
            <a:stretch>
              <a:fillRect/>
            </a:stretch>
          </p:blipFill>
          <p:spPr>
            <a:xfrm>
              <a:off x="5263624" y="1610352"/>
              <a:ext cx="6304489" cy="4599613"/>
            </a:xfrm>
            <a:prstGeom prst="rect">
              <a:avLst/>
            </a:prstGeom>
          </p:spPr>
        </p:pic>
        <p:pic>
          <p:nvPicPr>
            <p:cNvPr id="4" name="Picture 3">
              <a:extLst>
                <a:ext uri="{FF2B5EF4-FFF2-40B4-BE49-F238E27FC236}">
                  <a16:creationId xmlns:a16="http://schemas.microsoft.com/office/drawing/2014/main" id="{A2EDD1C7-0280-94C1-108A-94CAA005A786}"/>
                </a:ext>
              </a:extLst>
            </p:cNvPr>
            <p:cNvPicPr>
              <a:picLocks noChangeAspect="1"/>
            </p:cNvPicPr>
            <p:nvPr/>
          </p:nvPicPr>
          <p:blipFill>
            <a:blip r:embed="rId5"/>
            <a:stretch>
              <a:fillRect/>
            </a:stretch>
          </p:blipFill>
          <p:spPr>
            <a:xfrm>
              <a:off x="5263624" y="1049513"/>
              <a:ext cx="6304488" cy="2035324"/>
            </a:xfrm>
            <a:prstGeom prst="rect">
              <a:avLst/>
            </a:prstGeom>
          </p:spPr>
        </p:pic>
      </p:grpSp>
    </p:spTree>
    <p:extLst>
      <p:ext uri="{BB962C8B-B14F-4D97-AF65-F5344CB8AC3E}">
        <p14:creationId xmlns:p14="http://schemas.microsoft.com/office/powerpoint/2010/main" val="23796569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3"/>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Compress / Decompress</a:t>
            </a:r>
            <a:endParaRPr dirty="0"/>
          </a:p>
        </p:txBody>
      </p:sp>
      <p:sp>
        <p:nvSpPr>
          <p:cNvPr id="228" name="Google Shape;228;p43"/>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7" name="Picture 6">
            <a:extLst>
              <a:ext uri="{FF2B5EF4-FFF2-40B4-BE49-F238E27FC236}">
                <a16:creationId xmlns:a16="http://schemas.microsoft.com/office/drawing/2014/main" id="{C4E07E23-BBA1-0CF5-32D6-9B42BE0F0C4A}"/>
              </a:ext>
            </a:extLst>
          </p:cNvPr>
          <p:cNvPicPr>
            <a:picLocks noChangeAspect="1"/>
          </p:cNvPicPr>
          <p:nvPr/>
        </p:nvPicPr>
        <p:blipFill>
          <a:blip r:embed="rId3"/>
          <a:stretch>
            <a:fillRect/>
          </a:stretch>
        </p:blipFill>
        <p:spPr>
          <a:xfrm>
            <a:off x="4416425" y="995393"/>
            <a:ext cx="7772400" cy="5862607"/>
          </a:xfrm>
          <a:prstGeom prst="rect">
            <a:avLst/>
          </a:prstGeom>
        </p:spPr>
      </p:pic>
      <p:sp>
        <p:nvSpPr>
          <p:cNvPr id="8" name="TextBox 7">
            <a:extLst>
              <a:ext uri="{FF2B5EF4-FFF2-40B4-BE49-F238E27FC236}">
                <a16:creationId xmlns:a16="http://schemas.microsoft.com/office/drawing/2014/main" id="{996F69E4-7904-6F48-A58E-C2FA7AB53870}"/>
              </a:ext>
            </a:extLst>
          </p:cNvPr>
          <p:cNvSpPr txBox="1"/>
          <p:nvPr/>
        </p:nvSpPr>
        <p:spPr>
          <a:xfrm>
            <a:off x="681135" y="3275111"/>
            <a:ext cx="3129383" cy="523220"/>
          </a:xfrm>
          <a:prstGeom prst="rect">
            <a:avLst/>
          </a:prstGeom>
          <a:noFill/>
        </p:spPr>
        <p:txBody>
          <a:bodyPr wrap="none" rtlCol="0">
            <a:spAutoFit/>
          </a:bodyPr>
          <a:lstStyle/>
          <a:p>
            <a:r>
              <a:rPr lang="en-MA" dirty="0"/>
              <a:t>30 Messages Published to the queue</a:t>
            </a:r>
          </a:p>
          <a:p>
            <a:r>
              <a:rPr lang="en-US" dirty="0" err="1"/>
              <a:t>Instea</a:t>
            </a:r>
            <a:r>
              <a:rPr lang="en-MA" dirty="0"/>
              <a:t>d of 6 max messages </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1"/>
          <p:cNvSpPr txBox="1">
            <a:spLocks noGrp="1"/>
          </p:cNvSpPr>
          <p:nvPr>
            <p:ph type="title"/>
          </p:nvPr>
        </p:nvSpPr>
        <p:spPr>
          <a:xfrm>
            <a:off x="609600" y="248759"/>
            <a:ext cx="9485053"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Template contents</a:t>
            </a:r>
            <a:endParaRPr dirty="0"/>
          </a:p>
        </p:txBody>
      </p:sp>
      <p:sp>
        <p:nvSpPr>
          <p:cNvPr id="212" name="Google Shape;212;p41"/>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213" name="Google Shape;213;p41"/>
          <p:cNvSpPr txBox="1">
            <a:spLocks noGrp="1"/>
          </p:cNvSpPr>
          <p:nvPr>
            <p:ph type="body" idx="1"/>
          </p:nvPr>
        </p:nvSpPr>
        <p:spPr>
          <a:xfrm>
            <a:off x="609600" y="1189038"/>
            <a:ext cx="10958513" cy="5022850"/>
          </a:xfrm>
          <a:prstGeom prst="rect">
            <a:avLst/>
          </a:prstGeom>
          <a:noFill/>
          <a:ln>
            <a:noFill/>
          </a:ln>
        </p:spPr>
        <p:txBody>
          <a:bodyPr spcFirstLastPara="1" wrap="square" lIns="0" tIns="0" rIns="0" bIns="0" anchor="t" anchorCtr="0">
            <a:noAutofit/>
          </a:bodyPr>
          <a:lstStyle/>
          <a:p>
            <a:pPr marL="457200" lvl="0" indent="-457200" algn="l" rtl="0">
              <a:lnSpc>
                <a:spcPct val="200000"/>
              </a:lnSpc>
              <a:spcBef>
                <a:spcPts val="0"/>
              </a:spcBef>
              <a:spcAft>
                <a:spcPts val="0"/>
              </a:spcAft>
              <a:buSzPts val="2400"/>
              <a:buFont typeface="Verdana"/>
              <a:buAutoNum type="arabicPeriod"/>
            </a:pPr>
            <a:r>
              <a:rPr lang="en-US" u="sng" dirty="0">
                <a:solidFill>
                  <a:srgbClr val="0070C0"/>
                </a:solidFill>
              </a:rPr>
              <a:t>Troubleshoot</a:t>
            </a:r>
            <a:endParaRPr u="sng" dirty="0">
              <a:solidFill>
                <a:srgbClr val="0070C0"/>
              </a:solidFill>
            </a:endParaRPr>
          </a:p>
          <a:p>
            <a:pPr marL="457200" lvl="0" indent="-457200" algn="l" rtl="0">
              <a:lnSpc>
                <a:spcPct val="200000"/>
              </a:lnSpc>
              <a:spcBef>
                <a:spcPts val="1200"/>
              </a:spcBef>
              <a:spcAft>
                <a:spcPts val="0"/>
              </a:spcAft>
              <a:buSzPts val="2400"/>
              <a:buFont typeface="Verdana"/>
              <a:buAutoNum type="arabicPeriod"/>
            </a:pPr>
            <a:r>
              <a:rPr lang="en-US" dirty="0">
                <a:solidFill>
                  <a:schemeClr val="bg1"/>
                </a:solidFill>
              </a:rPr>
              <a:t>Use case &amp; </a:t>
            </a:r>
            <a:r>
              <a:rPr lang="en-US" dirty="0" err="1">
                <a:solidFill>
                  <a:schemeClr val="bg1"/>
                </a:solidFill>
              </a:rPr>
              <a:t>Problematique</a:t>
            </a:r>
            <a:endParaRPr dirty="0">
              <a:solidFill>
                <a:schemeClr val="bg1"/>
              </a:solidFill>
            </a:endParaRPr>
          </a:p>
          <a:p>
            <a:pPr marL="457200" lvl="0" indent="-457200" algn="l" rtl="0">
              <a:lnSpc>
                <a:spcPct val="200000"/>
              </a:lnSpc>
              <a:spcBef>
                <a:spcPts val="1200"/>
              </a:spcBef>
              <a:spcAft>
                <a:spcPts val="0"/>
              </a:spcAft>
              <a:buSzPts val="2400"/>
              <a:buFont typeface="Verdana"/>
              <a:buAutoNum type="arabicPeriod"/>
            </a:pPr>
            <a:r>
              <a:rPr lang="en-US" u="sng" dirty="0">
                <a:solidFill>
                  <a:schemeClr val="hlink"/>
                </a:solidFill>
                <a:hlinkClick r:id="" action="ppaction://noaction"/>
              </a:rPr>
              <a:t>Architecture </a:t>
            </a:r>
            <a:endParaRPr dirty="0"/>
          </a:p>
          <a:p>
            <a:pPr marL="457200" lvl="0" indent="-457200" algn="l" rtl="0">
              <a:lnSpc>
                <a:spcPct val="200000"/>
              </a:lnSpc>
              <a:spcBef>
                <a:spcPts val="1200"/>
              </a:spcBef>
              <a:spcAft>
                <a:spcPts val="0"/>
              </a:spcAft>
              <a:buSzPts val="2400"/>
              <a:buFont typeface="Verdana"/>
              <a:buAutoNum type="arabicPeriod"/>
            </a:pPr>
            <a:r>
              <a:rPr lang="en-US" u="sng" dirty="0">
                <a:solidFill>
                  <a:schemeClr val="hlink"/>
                </a:solidFill>
              </a:rPr>
              <a:t>Demo</a:t>
            </a:r>
          </a:p>
          <a:p>
            <a:pPr marL="457200" lvl="0" indent="-457200" algn="l" rtl="0">
              <a:lnSpc>
                <a:spcPct val="200000"/>
              </a:lnSpc>
              <a:spcBef>
                <a:spcPts val="1200"/>
              </a:spcBef>
              <a:spcAft>
                <a:spcPts val="0"/>
              </a:spcAft>
              <a:buSzPts val="2400"/>
              <a:buFont typeface="Verdana"/>
              <a:buAutoNum type="arabicPeriod"/>
            </a:pPr>
            <a:r>
              <a:rPr lang="en-US" u="sng" dirty="0">
                <a:solidFill>
                  <a:schemeClr val="hlink"/>
                </a:solidFill>
              </a:rPr>
              <a:t>Next Step</a:t>
            </a:r>
          </a:p>
        </p:txBody>
      </p:sp>
    </p:spTree>
    <p:extLst>
      <p:ext uri="{BB962C8B-B14F-4D97-AF65-F5344CB8AC3E}">
        <p14:creationId xmlns:p14="http://schemas.microsoft.com/office/powerpoint/2010/main" val="28560854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3" name="Title 2">
            <a:extLst>
              <a:ext uri="{FF2B5EF4-FFF2-40B4-BE49-F238E27FC236}">
                <a16:creationId xmlns:a16="http://schemas.microsoft.com/office/drawing/2014/main" id="{E6812BBA-7780-012E-FE3A-FB4E7B2CF83D}"/>
              </a:ext>
            </a:extLst>
          </p:cNvPr>
          <p:cNvSpPr>
            <a:spLocks noGrp="1"/>
          </p:cNvSpPr>
          <p:nvPr>
            <p:ph type="title"/>
          </p:nvPr>
        </p:nvSpPr>
        <p:spPr/>
        <p:txBody>
          <a:bodyPr/>
          <a:lstStyle/>
          <a:p>
            <a:r>
              <a:rPr lang="en-US" dirty="0">
                <a:solidFill>
                  <a:schemeClr val="bg1"/>
                </a:solidFill>
              </a:rPr>
              <a:t>Use case &amp; </a:t>
            </a:r>
            <a:r>
              <a:rPr lang="en-US" sz="2800" dirty="0">
                <a:effectLst/>
              </a:rPr>
              <a:t>Problem Statement</a:t>
            </a:r>
            <a:endParaRPr lang="en-MA" dirty="0"/>
          </a:p>
        </p:txBody>
      </p:sp>
      <p:sp>
        <p:nvSpPr>
          <p:cNvPr id="9" name="TextBox 8">
            <a:extLst>
              <a:ext uri="{FF2B5EF4-FFF2-40B4-BE49-F238E27FC236}">
                <a16:creationId xmlns:a16="http://schemas.microsoft.com/office/drawing/2014/main" id="{C26B845F-A832-577C-3C9B-4707528001A8}"/>
              </a:ext>
            </a:extLst>
          </p:cNvPr>
          <p:cNvSpPr txBox="1"/>
          <p:nvPr/>
        </p:nvSpPr>
        <p:spPr>
          <a:xfrm>
            <a:off x="609442" y="4338083"/>
            <a:ext cx="1377300" cy="369332"/>
          </a:xfrm>
          <a:prstGeom prst="rect">
            <a:avLst/>
          </a:prstGeom>
          <a:noFill/>
        </p:spPr>
        <p:txBody>
          <a:bodyPr wrap="none" rtlCol="0">
            <a:spAutoFit/>
          </a:bodyPr>
          <a:lstStyle/>
          <a:p>
            <a:r>
              <a:rPr lang="en-MA" sz="1800" b="1" dirty="0"/>
              <a:t>Problems :</a:t>
            </a:r>
          </a:p>
        </p:txBody>
      </p:sp>
      <p:sp>
        <p:nvSpPr>
          <p:cNvPr id="11" name="TextBox 10">
            <a:extLst>
              <a:ext uri="{FF2B5EF4-FFF2-40B4-BE49-F238E27FC236}">
                <a16:creationId xmlns:a16="http://schemas.microsoft.com/office/drawing/2014/main" id="{33D88235-9614-9768-2BBC-83056ADEB624}"/>
              </a:ext>
            </a:extLst>
          </p:cNvPr>
          <p:cNvSpPr txBox="1"/>
          <p:nvPr/>
        </p:nvSpPr>
        <p:spPr>
          <a:xfrm>
            <a:off x="609442" y="4768419"/>
            <a:ext cx="4283545" cy="369332"/>
          </a:xfrm>
          <a:prstGeom prst="rect">
            <a:avLst/>
          </a:prstGeom>
          <a:noFill/>
        </p:spPr>
        <p:txBody>
          <a:bodyPr wrap="none" rtlCol="0">
            <a:spAutoFit/>
          </a:bodyPr>
          <a:lstStyle/>
          <a:p>
            <a:r>
              <a:rPr lang="en-US" sz="1800" dirty="0">
                <a:effectLst/>
                <a:latin typeface="Helvetica Neue" panose="02000503000000020004" pitchFamily="2" charset="0"/>
              </a:rPr>
              <a:t>Mass Synchronization</a:t>
            </a:r>
            <a:r>
              <a:rPr lang="en-MA" sz="1800" dirty="0">
                <a:effectLst/>
                <a:latin typeface="Helvetica Neue" panose="02000503000000020004" pitchFamily="2" charset="0"/>
              </a:rPr>
              <a:t> to S-Mark Global</a:t>
            </a:r>
            <a:endParaRPr lang="en-US" sz="1800" dirty="0">
              <a:effectLst/>
              <a:latin typeface="Helvetica Neue" panose="02000503000000020004" pitchFamily="2" charset="0"/>
            </a:endParaRPr>
          </a:p>
        </p:txBody>
      </p:sp>
      <p:sp>
        <p:nvSpPr>
          <p:cNvPr id="40" name="TextBox 39">
            <a:extLst>
              <a:ext uri="{FF2B5EF4-FFF2-40B4-BE49-F238E27FC236}">
                <a16:creationId xmlns:a16="http://schemas.microsoft.com/office/drawing/2014/main" id="{E94F8643-D310-8708-BBAA-1E022B82D0B7}"/>
              </a:ext>
            </a:extLst>
          </p:cNvPr>
          <p:cNvSpPr txBox="1"/>
          <p:nvPr/>
        </p:nvSpPr>
        <p:spPr>
          <a:xfrm>
            <a:off x="609442" y="5691749"/>
            <a:ext cx="2255746" cy="369332"/>
          </a:xfrm>
          <a:prstGeom prst="rect">
            <a:avLst/>
          </a:prstGeom>
          <a:noFill/>
        </p:spPr>
        <p:txBody>
          <a:bodyPr wrap="none" rtlCol="0">
            <a:spAutoFit/>
          </a:bodyPr>
          <a:lstStyle/>
          <a:p>
            <a:r>
              <a:rPr lang="en-US" sz="1800" dirty="0">
                <a:effectLst/>
                <a:latin typeface="Helvetica Neue" panose="02000503000000020004" pitchFamily="2" charset="0"/>
              </a:rPr>
              <a:t>Limited resource SF</a:t>
            </a:r>
          </a:p>
        </p:txBody>
      </p:sp>
      <p:grpSp>
        <p:nvGrpSpPr>
          <p:cNvPr id="84" name="Group 83">
            <a:extLst>
              <a:ext uri="{FF2B5EF4-FFF2-40B4-BE49-F238E27FC236}">
                <a16:creationId xmlns:a16="http://schemas.microsoft.com/office/drawing/2014/main" id="{D8CB3401-AAE9-ED65-388C-F5A2744663D2}"/>
              </a:ext>
            </a:extLst>
          </p:cNvPr>
          <p:cNvGrpSpPr/>
          <p:nvPr/>
        </p:nvGrpSpPr>
        <p:grpSpPr>
          <a:xfrm>
            <a:off x="5198315" y="1261177"/>
            <a:ext cx="6477464" cy="3066054"/>
            <a:chOff x="2800903" y="959185"/>
            <a:chExt cx="6477464" cy="3066054"/>
          </a:xfrm>
        </p:grpSpPr>
        <p:pic>
          <p:nvPicPr>
            <p:cNvPr id="12" name="Grafik 211">
              <a:extLst>
                <a:ext uri="{FF2B5EF4-FFF2-40B4-BE49-F238E27FC236}">
                  <a16:creationId xmlns:a16="http://schemas.microsoft.com/office/drawing/2014/main" id="{ABF4C7E5-3DB9-5793-7022-7051652EE60D}"/>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4976066" y="959185"/>
              <a:ext cx="2243453" cy="1682306"/>
            </a:xfrm>
            <a:prstGeom prst="rect">
              <a:avLst/>
            </a:prstGeom>
          </p:spPr>
        </p:pic>
        <p:cxnSp>
          <p:nvCxnSpPr>
            <p:cNvPr id="21" name="Elbow Connector 20">
              <a:extLst>
                <a:ext uri="{FF2B5EF4-FFF2-40B4-BE49-F238E27FC236}">
                  <a16:creationId xmlns:a16="http://schemas.microsoft.com/office/drawing/2014/main" id="{BA7F9DB9-760F-2CA0-5441-96486067DB42}"/>
                </a:ext>
              </a:extLst>
            </p:cNvPr>
            <p:cNvCxnSpPr>
              <a:cxnSpLocks/>
              <a:stCxn id="14" idx="0"/>
              <a:endCxn id="12" idx="1"/>
            </p:cNvCxnSpPr>
            <p:nvPr/>
          </p:nvCxnSpPr>
          <p:spPr>
            <a:xfrm rot="5400000" flipH="1" flipV="1">
              <a:off x="3665427" y="1537496"/>
              <a:ext cx="1047797" cy="15734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07B3D1C5-33EF-5F28-2CA6-0F4EB2455381}"/>
                </a:ext>
              </a:extLst>
            </p:cNvPr>
            <p:cNvCxnSpPr>
              <a:cxnSpLocks/>
              <a:stCxn id="15" idx="0"/>
            </p:cNvCxnSpPr>
            <p:nvPr/>
          </p:nvCxnSpPr>
          <p:spPr>
            <a:xfrm rot="5400000" flipH="1" flipV="1">
              <a:off x="4757168" y="2485742"/>
              <a:ext cx="817845" cy="4374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F7F5851-11FA-79A6-7416-4B21E5459447}"/>
                </a:ext>
              </a:extLst>
            </p:cNvPr>
            <p:cNvCxnSpPr>
              <a:cxnSpLocks/>
              <a:stCxn id="17" idx="0"/>
            </p:cNvCxnSpPr>
            <p:nvPr/>
          </p:nvCxnSpPr>
          <p:spPr>
            <a:xfrm rot="16200000" flipV="1">
              <a:off x="6190088" y="2385448"/>
              <a:ext cx="790541" cy="6868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0149CE3-A580-D57F-DC82-251AF91273E0}"/>
                </a:ext>
              </a:extLst>
            </p:cNvPr>
            <p:cNvCxnSpPr>
              <a:cxnSpLocks/>
              <a:stCxn id="18" idx="0"/>
              <a:endCxn id="12" idx="3"/>
            </p:cNvCxnSpPr>
            <p:nvPr/>
          </p:nvCxnSpPr>
          <p:spPr>
            <a:xfrm rot="16200000" flipV="1">
              <a:off x="7426931" y="1592926"/>
              <a:ext cx="1043180" cy="14580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D5D9E08-D7DD-842C-7319-FF0A50EBE73A}"/>
                </a:ext>
              </a:extLst>
            </p:cNvPr>
            <p:cNvSpPr txBox="1"/>
            <p:nvPr/>
          </p:nvSpPr>
          <p:spPr>
            <a:xfrm>
              <a:off x="5561996" y="1856988"/>
              <a:ext cx="935659" cy="369332"/>
            </a:xfrm>
            <a:prstGeom prst="rect">
              <a:avLst/>
            </a:prstGeom>
            <a:noFill/>
          </p:spPr>
          <p:txBody>
            <a:bodyPr wrap="square" rtlCol="0">
              <a:spAutoFit/>
            </a:bodyPr>
            <a:lstStyle/>
            <a:p>
              <a:r>
                <a:rPr lang="en-MA" sz="1800" dirty="0">
                  <a:solidFill>
                    <a:schemeClr val="bg1">
                      <a:lumMod val="95000"/>
                    </a:schemeClr>
                  </a:solidFill>
                </a:rPr>
                <a:t>Global</a:t>
              </a:r>
            </a:p>
          </p:txBody>
        </p:sp>
        <p:grpSp>
          <p:nvGrpSpPr>
            <p:cNvPr id="65" name="Group 64">
              <a:extLst>
                <a:ext uri="{FF2B5EF4-FFF2-40B4-BE49-F238E27FC236}">
                  <a16:creationId xmlns:a16="http://schemas.microsoft.com/office/drawing/2014/main" id="{956F5728-A30D-7665-A285-36D2254F53CB}"/>
                </a:ext>
              </a:extLst>
            </p:cNvPr>
            <p:cNvGrpSpPr/>
            <p:nvPr/>
          </p:nvGrpSpPr>
          <p:grpSpPr>
            <a:xfrm>
              <a:off x="2800903" y="2848135"/>
              <a:ext cx="1203361" cy="902368"/>
              <a:chOff x="2524445" y="2848135"/>
              <a:chExt cx="1203361" cy="902368"/>
            </a:xfrm>
          </p:grpSpPr>
          <p:pic>
            <p:nvPicPr>
              <p:cNvPr id="14" name="Grafik 211">
                <a:extLst>
                  <a:ext uri="{FF2B5EF4-FFF2-40B4-BE49-F238E27FC236}">
                    <a16:creationId xmlns:a16="http://schemas.microsoft.com/office/drawing/2014/main" id="{F155F646-897D-96A6-C9F8-110BEF6DFDA4}"/>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2524445" y="2848135"/>
                <a:ext cx="1203361" cy="902368"/>
              </a:xfrm>
              <a:prstGeom prst="rect">
                <a:avLst/>
              </a:prstGeom>
            </p:spPr>
          </p:pic>
          <p:sp>
            <p:nvSpPr>
              <p:cNvPr id="48" name="TextBox 47">
                <a:extLst>
                  <a:ext uri="{FF2B5EF4-FFF2-40B4-BE49-F238E27FC236}">
                    <a16:creationId xmlns:a16="http://schemas.microsoft.com/office/drawing/2014/main" id="{50719391-6397-7B0B-2879-430EC4DEC507}"/>
                  </a:ext>
                </a:extLst>
              </p:cNvPr>
              <p:cNvSpPr txBox="1"/>
              <p:nvPr/>
            </p:nvSpPr>
            <p:spPr>
              <a:xfrm>
                <a:off x="2657646" y="3283370"/>
                <a:ext cx="809921" cy="276999"/>
              </a:xfrm>
              <a:prstGeom prst="rect">
                <a:avLst/>
              </a:prstGeom>
              <a:noFill/>
            </p:spPr>
            <p:txBody>
              <a:bodyPr wrap="square" rtlCol="0">
                <a:spAutoFit/>
              </a:bodyPr>
              <a:lstStyle/>
              <a:p>
                <a:r>
                  <a:rPr lang="en-MA" sz="1200" dirty="0">
                    <a:solidFill>
                      <a:schemeClr val="bg1">
                        <a:lumMod val="95000"/>
                      </a:schemeClr>
                    </a:solidFill>
                  </a:rPr>
                  <a:t>Germany</a:t>
                </a:r>
              </a:p>
            </p:txBody>
          </p:sp>
        </p:grpSp>
        <p:grpSp>
          <p:nvGrpSpPr>
            <p:cNvPr id="66" name="Group 65">
              <a:extLst>
                <a:ext uri="{FF2B5EF4-FFF2-40B4-BE49-F238E27FC236}">
                  <a16:creationId xmlns:a16="http://schemas.microsoft.com/office/drawing/2014/main" id="{E3460D75-B907-067F-DF07-190F91E4F6F3}"/>
                </a:ext>
              </a:extLst>
            </p:cNvPr>
            <p:cNvGrpSpPr/>
            <p:nvPr/>
          </p:nvGrpSpPr>
          <p:grpSpPr>
            <a:xfrm>
              <a:off x="4345706" y="3113367"/>
              <a:ext cx="1203361" cy="902368"/>
              <a:chOff x="4069248" y="3113367"/>
              <a:chExt cx="1203361" cy="902368"/>
            </a:xfrm>
          </p:grpSpPr>
          <p:pic>
            <p:nvPicPr>
              <p:cNvPr id="15" name="Grafik 211">
                <a:extLst>
                  <a:ext uri="{FF2B5EF4-FFF2-40B4-BE49-F238E27FC236}">
                    <a16:creationId xmlns:a16="http://schemas.microsoft.com/office/drawing/2014/main" id="{34A8BFC5-77BF-4461-7463-ACA9C3F87A0F}"/>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4069248" y="3113367"/>
                <a:ext cx="1203361" cy="902368"/>
              </a:xfrm>
              <a:prstGeom prst="rect">
                <a:avLst/>
              </a:prstGeom>
            </p:spPr>
          </p:pic>
          <p:sp>
            <p:nvSpPr>
              <p:cNvPr id="59" name="TextBox 58">
                <a:extLst>
                  <a:ext uri="{FF2B5EF4-FFF2-40B4-BE49-F238E27FC236}">
                    <a16:creationId xmlns:a16="http://schemas.microsoft.com/office/drawing/2014/main" id="{AC77DE0A-CAA3-EDE7-D096-DB2308BCE62E}"/>
                  </a:ext>
                </a:extLst>
              </p:cNvPr>
              <p:cNvSpPr txBox="1"/>
              <p:nvPr/>
            </p:nvSpPr>
            <p:spPr>
              <a:xfrm>
                <a:off x="4225151" y="3550789"/>
                <a:ext cx="809921" cy="276999"/>
              </a:xfrm>
              <a:prstGeom prst="rect">
                <a:avLst/>
              </a:prstGeom>
              <a:noFill/>
            </p:spPr>
            <p:txBody>
              <a:bodyPr wrap="square" rtlCol="0">
                <a:spAutoFit/>
              </a:bodyPr>
              <a:lstStyle/>
              <a:p>
                <a:r>
                  <a:rPr lang="en-MA" sz="1200" dirty="0">
                    <a:solidFill>
                      <a:schemeClr val="bg1">
                        <a:lumMod val="95000"/>
                      </a:schemeClr>
                    </a:solidFill>
                  </a:rPr>
                  <a:t>England</a:t>
                </a:r>
              </a:p>
            </p:txBody>
          </p:sp>
        </p:grpSp>
        <p:grpSp>
          <p:nvGrpSpPr>
            <p:cNvPr id="67" name="Group 66">
              <a:extLst>
                <a:ext uri="{FF2B5EF4-FFF2-40B4-BE49-F238E27FC236}">
                  <a16:creationId xmlns:a16="http://schemas.microsoft.com/office/drawing/2014/main" id="{13E64184-14C9-0535-4B73-C130C75912EC}"/>
                </a:ext>
              </a:extLst>
            </p:cNvPr>
            <p:cNvGrpSpPr/>
            <p:nvPr/>
          </p:nvGrpSpPr>
          <p:grpSpPr>
            <a:xfrm>
              <a:off x="6327917" y="3124123"/>
              <a:ext cx="1201691" cy="901116"/>
              <a:chOff x="6051459" y="3124123"/>
              <a:chExt cx="1201691" cy="901116"/>
            </a:xfrm>
          </p:grpSpPr>
          <p:pic>
            <p:nvPicPr>
              <p:cNvPr id="17" name="Grafik 211">
                <a:extLst>
                  <a:ext uri="{FF2B5EF4-FFF2-40B4-BE49-F238E27FC236}">
                    <a16:creationId xmlns:a16="http://schemas.microsoft.com/office/drawing/2014/main" id="{29AA1F6A-0496-279F-2A5A-AFC08A736990}"/>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6051459" y="3124123"/>
                <a:ext cx="1201691" cy="901116"/>
              </a:xfrm>
              <a:prstGeom prst="rect">
                <a:avLst/>
              </a:prstGeom>
            </p:spPr>
          </p:pic>
          <p:sp>
            <p:nvSpPr>
              <p:cNvPr id="63" name="TextBox 62">
                <a:extLst>
                  <a:ext uri="{FF2B5EF4-FFF2-40B4-BE49-F238E27FC236}">
                    <a16:creationId xmlns:a16="http://schemas.microsoft.com/office/drawing/2014/main" id="{D22B8221-BB0B-E208-C7A6-BD925E64EF2E}"/>
                  </a:ext>
                </a:extLst>
              </p:cNvPr>
              <p:cNvSpPr txBox="1"/>
              <p:nvPr/>
            </p:nvSpPr>
            <p:spPr>
              <a:xfrm>
                <a:off x="6294590" y="3585558"/>
                <a:ext cx="558057" cy="276999"/>
              </a:xfrm>
              <a:prstGeom prst="rect">
                <a:avLst/>
              </a:prstGeom>
              <a:noFill/>
            </p:spPr>
            <p:txBody>
              <a:bodyPr wrap="square" rtlCol="0">
                <a:spAutoFit/>
              </a:bodyPr>
              <a:lstStyle/>
              <a:p>
                <a:r>
                  <a:rPr lang="en-MA" sz="1200" dirty="0">
                    <a:solidFill>
                      <a:schemeClr val="bg1">
                        <a:lumMod val="95000"/>
                      </a:schemeClr>
                    </a:solidFill>
                  </a:rPr>
                  <a:t>USA</a:t>
                </a:r>
              </a:p>
            </p:txBody>
          </p:sp>
        </p:grpSp>
        <p:grpSp>
          <p:nvGrpSpPr>
            <p:cNvPr id="68" name="Group 67">
              <a:extLst>
                <a:ext uri="{FF2B5EF4-FFF2-40B4-BE49-F238E27FC236}">
                  <a16:creationId xmlns:a16="http://schemas.microsoft.com/office/drawing/2014/main" id="{7A0BA68D-5250-FDEA-F3C6-296625DC6615}"/>
                </a:ext>
              </a:extLst>
            </p:cNvPr>
            <p:cNvGrpSpPr/>
            <p:nvPr/>
          </p:nvGrpSpPr>
          <p:grpSpPr>
            <a:xfrm>
              <a:off x="8076676" y="2843518"/>
              <a:ext cx="1201691" cy="901116"/>
              <a:chOff x="7800218" y="2843518"/>
              <a:chExt cx="1201691" cy="901116"/>
            </a:xfrm>
          </p:grpSpPr>
          <p:pic>
            <p:nvPicPr>
              <p:cNvPr id="18" name="Grafik 211">
                <a:extLst>
                  <a:ext uri="{FF2B5EF4-FFF2-40B4-BE49-F238E27FC236}">
                    <a16:creationId xmlns:a16="http://schemas.microsoft.com/office/drawing/2014/main" id="{CC1545BF-DC4A-8D53-274A-385AD0989609}"/>
                  </a:ext>
                </a:extLst>
              </p:cNvPr>
              <p:cNvPicPr>
                <a:picLocks noChangeAspect="1"/>
              </p:cNvPicPr>
              <p:nvPr/>
            </p:nvPicPr>
            <p:blipFill>
              <a:blip r:embed="rId4">
                <a:clrChange>
                  <a:clrFrom>
                    <a:srgbClr val="000000"/>
                  </a:clrFrom>
                  <a:clrTo>
                    <a:srgbClr val="000000">
                      <a:alpha val="0"/>
                    </a:srgbClr>
                  </a:clrTo>
                </a:clrChang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800218" y="2843518"/>
                <a:ext cx="1201691" cy="901116"/>
              </a:xfrm>
              <a:prstGeom prst="rect">
                <a:avLst/>
              </a:prstGeom>
            </p:spPr>
          </p:pic>
          <p:sp>
            <p:nvSpPr>
              <p:cNvPr id="64" name="TextBox 63">
                <a:extLst>
                  <a:ext uri="{FF2B5EF4-FFF2-40B4-BE49-F238E27FC236}">
                    <a16:creationId xmlns:a16="http://schemas.microsoft.com/office/drawing/2014/main" id="{0E3D560D-8676-C845-85EE-AA2AB82CC7E6}"/>
                  </a:ext>
                </a:extLst>
              </p:cNvPr>
              <p:cNvSpPr txBox="1"/>
              <p:nvPr/>
            </p:nvSpPr>
            <p:spPr>
              <a:xfrm>
                <a:off x="7989712" y="3294554"/>
                <a:ext cx="750251" cy="276999"/>
              </a:xfrm>
              <a:prstGeom prst="rect">
                <a:avLst/>
              </a:prstGeom>
              <a:noFill/>
            </p:spPr>
            <p:txBody>
              <a:bodyPr wrap="square" rtlCol="0">
                <a:spAutoFit/>
              </a:bodyPr>
              <a:lstStyle/>
              <a:p>
                <a:r>
                  <a:rPr lang="en-MA" sz="1200" dirty="0">
                    <a:solidFill>
                      <a:schemeClr val="bg1">
                        <a:lumMod val="95000"/>
                      </a:schemeClr>
                    </a:solidFill>
                  </a:rPr>
                  <a:t>France</a:t>
                </a:r>
              </a:p>
            </p:txBody>
          </p:sp>
        </p:grpSp>
        <p:grpSp>
          <p:nvGrpSpPr>
            <p:cNvPr id="83" name="Group 82">
              <a:extLst>
                <a:ext uri="{FF2B5EF4-FFF2-40B4-BE49-F238E27FC236}">
                  <a16:creationId xmlns:a16="http://schemas.microsoft.com/office/drawing/2014/main" id="{06BF6538-D065-B4FC-D20C-74E5646CB214}"/>
                </a:ext>
              </a:extLst>
            </p:cNvPr>
            <p:cNvGrpSpPr/>
            <p:nvPr/>
          </p:nvGrpSpPr>
          <p:grpSpPr>
            <a:xfrm>
              <a:off x="8491136" y="1697493"/>
              <a:ext cx="300317" cy="318990"/>
              <a:chOff x="8100748" y="1626559"/>
              <a:chExt cx="300317" cy="318990"/>
            </a:xfrm>
          </p:grpSpPr>
          <p:cxnSp>
            <p:nvCxnSpPr>
              <p:cNvPr id="70" name="Straight Connector 69">
                <a:extLst>
                  <a:ext uri="{FF2B5EF4-FFF2-40B4-BE49-F238E27FC236}">
                    <a16:creationId xmlns:a16="http://schemas.microsoft.com/office/drawing/2014/main" id="{CEE986D7-1C50-E19F-564B-C00FA0D774A1}"/>
                  </a:ext>
                </a:extLst>
              </p:cNvPr>
              <p:cNvCxnSpPr>
                <a:cxnSpLocks/>
              </p:cNvCxnSpPr>
              <p:nvPr/>
            </p:nvCxnSpPr>
            <p:spPr>
              <a:xfrm>
                <a:off x="8100748" y="1650504"/>
                <a:ext cx="300317" cy="20648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071F72E-ACFB-87EB-6055-1F85D0B7CE6A}"/>
                  </a:ext>
                </a:extLst>
              </p:cNvPr>
              <p:cNvCxnSpPr>
                <a:cxnSpLocks/>
              </p:cNvCxnSpPr>
              <p:nvPr/>
            </p:nvCxnSpPr>
            <p:spPr>
              <a:xfrm flipH="1">
                <a:off x="8187070" y="1626559"/>
                <a:ext cx="121031" cy="31899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86" name="TextBox 85">
            <a:extLst>
              <a:ext uri="{FF2B5EF4-FFF2-40B4-BE49-F238E27FC236}">
                <a16:creationId xmlns:a16="http://schemas.microsoft.com/office/drawing/2014/main" id="{0C19C395-AB89-B9DA-05DB-44F7461F9708}"/>
              </a:ext>
            </a:extLst>
          </p:cNvPr>
          <p:cNvSpPr txBox="1"/>
          <p:nvPr/>
        </p:nvSpPr>
        <p:spPr>
          <a:xfrm>
            <a:off x="287148" y="1691033"/>
            <a:ext cx="5568403" cy="584775"/>
          </a:xfrm>
          <a:prstGeom prst="rect">
            <a:avLst/>
          </a:prstGeom>
          <a:noFill/>
        </p:spPr>
        <p:txBody>
          <a:bodyPr wrap="square">
            <a:spAutoFit/>
          </a:bodyPr>
          <a:lstStyle/>
          <a:p>
            <a:r>
              <a:rPr lang="en-US" sz="1600" b="1" dirty="0"/>
              <a:t>S-mark, a multinational corporation, recently acquired (Media-FR) =&gt; S-mark France</a:t>
            </a:r>
            <a:endParaRPr lang="en-MA" sz="1600" b="1" dirty="0"/>
          </a:p>
        </p:txBody>
      </p:sp>
      <p:sp>
        <p:nvSpPr>
          <p:cNvPr id="87" name="TextBox 86">
            <a:extLst>
              <a:ext uri="{FF2B5EF4-FFF2-40B4-BE49-F238E27FC236}">
                <a16:creationId xmlns:a16="http://schemas.microsoft.com/office/drawing/2014/main" id="{74C3020B-AAE9-DEF1-CFD5-73D8C532BD0B}"/>
              </a:ext>
            </a:extLst>
          </p:cNvPr>
          <p:cNvSpPr txBox="1"/>
          <p:nvPr/>
        </p:nvSpPr>
        <p:spPr>
          <a:xfrm>
            <a:off x="7511115" y="998307"/>
            <a:ext cx="1736373" cy="369332"/>
          </a:xfrm>
          <a:prstGeom prst="rect">
            <a:avLst/>
          </a:prstGeom>
          <a:noFill/>
        </p:spPr>
        <p:txBody>
          <a:bodyPr wrap="none" rtlCol="0">
            <a:spAutoFit/>
          </a:bodyPr>
          <a:lstStyle/>
          <a:p>
            <a:r>
              <a:rPr lang="en-MA" sz="1800" b="1" dirty="0"/>
              <a:t>S-Mark Global</a:t>
            </a:r>
          </a:p>
        </p:txBody>
      </p:sp>
      <p:sp>
        <p:nvSpPr>
          <p:cNvPr id="88" name="TextBox 87">
            <a:extLst>
              <a:ext uri="{FF2B5EF4-FFF2-40B4-BE49-F238E27FC236}">
                <a16:creationId xmlns:a16="http://schemas.microsoft.com/office/drawing/2014/main" id="{E6A3B149-351A-2F1A-EB04-A96B7D63FEA5}"/>
              </a:ext>
            </a:extLst>
          </p:cNvPr>
          <p:cNvSpPr txBox="1"/>
          <p:nvPr/>
        </p:nvSpPr>
        <p:spPr>
          <a:xfrm>
            <a:off x="4951511" y="3991280"/>
            <a:ext cx="1404552" cy="276999"/>
          </a:xfrm>
          <a:prstGeom prst="rect">
            <a:avLst/>
          </a:prstGeom>
          <a:noFill/>
        </p:spPr>
        <p:txBody>
          <a:bodyPr wrap="none" rtlCol="0">
            <a:spAutoFit/>
          </a:bodyPr>
          <a:lstStyle/>
          <a:p>
            <a:r>
              <a:rPr lang="en-MA" sz="1200" b="1" dirty="0"/>
              <a:t>S-Mark Germany</a:t>
            </a:r>
          </a:p>
        </p:txBody>
      </p:sp>
      <p:sp>
        <p:nvSpPr>
          <p:cNvPr id="89" name="TextBox 88">
            <a:extLst>
              <a:ext uri="{FF2B5EF4-FFF2-40B4-BE49-F238E27FC236}">
                <a16:creationId xmlns:a16="http://schemas.microsoft.com/office/drawing/2014/main" id="{1A8ADFAB-0138-5B5C-7627-EDBE56CC9D40}"/>
              </a:ext>
            </a:extLst>
          </p:cNvPr>
          <p:cNvSpPr txBox="1"/>
          <p:nvPr/>
        </p:nvSpPr>
        <p:spPr>
          <a:xfrm>
            <a:off x="6575519" y="4209467"/>
            <a:ext cx="1348446" cy="276999"/>
          </a:xfrm>
          <a:prstGeom prst="rect">
            <a:avLst/>
          </a:prstGeom>
          <a:noFill/>
        </p:spPr>
        <p:txBody>
          <a:bodyPr wrap="none" rtlCol="0">
            <a:spAutoFit/>
          </a:bodyPr>
          <a:lstStyle/>
          <a:p>
            <a:r>
              <a:rPr lang="en-MA" sz="1200" b="1" dirty="0"/>
              <a:t>S-Mark England</a:t>
            </a:r>
          </a:p>
        </p:txBody>
      </p:sp>
      <p:sp>
        <p:nvSpPr>
          <p:cNvPr id="90" name="TextBox 89">
            <a:extLst>
              <a:ext uri="{FF2B5EF4-FFF2-40B4-BE49-F238E27FC236}">
                <a16:creationId xmlns:a16="http://schemas.microsoft.com/office/drawing/2014/main" id="{116388DD-845C-408F-E101-7FD1E202D08F}"/>
              </a:ext>
            </a:extLst>
          </p:cNvPr>
          <p:cNvSpPr txBox="1"/>
          <p:nvPr/>
        </p:nvSpPr>
        <p:spPr>
          <a:xfrm>
            <a:off x="8794618" y="4221180"/>
            <a:ext cx="1063112" cy="276999"/>
          </a:xfrm>
          <a:prstGeom prst="rect">
            <a:avLst/>
          </a:prstGeom>
          <a:noFill/>
        </p:spPr>
        <p:txBody>
          <a:bodyPr wrap="none" rtlCol="0">
            <a:spAutoFit/>
          </a:bodyPr>
          <a:lstStyle/>
          <a:p>
            <a:r>
              <a:rPr lang="en-MA" sz="1200" b="1" dirty="0"/>
              <a:t>S-Mark USA</a:t>
            </a:r>
          </a:p>
        </p:txBody>
      </p:sp>
      <p:sp>
        <p:nvSpPr>
          <p:cNvPr id="91" name="TextBox 90">
            <a:extLst>
              <a:ext uri="{FF2B5EF4-FFF2-40B4-BE49-F238E27FC236}">
                <a16:creationId xmlns:a16="http://schemas.microsoft.com/office/drawing/2014/main" id="{F52D6D6D-C3A6-B929-56B6-1CBB1B5091CC}"/>
              </a:ext>
            </a:extLst>
          </p:cNvPr>
          <p:cNvSpPr txBox="1"/>
          <p:nvPr/>
        </p:nvSpPr>
        <p:spPr>
          <a:xfrm>
            <a:off x="10433131" y="3972545"/>
            <a:ext cx="1242648" cy="276999"/>
          </a:xfrm>
          <a:prstGeom prst="rect">
            <a:avLst/>
          </a:prstGeom>
          <a:noFill/>
        </p:spPr>
        <p:txBody>
          <a:bodyPr wrap="none" rtlCol="0">
            <a:spAutoFit/>
          </a:bodyPr>
          <a:lstStyle/>
          <a:p>
            <a:r>
              <a:rPr lang="en-MA" sz="1200" b="1" dirty="0"/>
              <a:t>S-Mark France</a:t>
            </a:r>
          </a:p>
        </p:txBody>
      </p:sp>
      <p:sp>
        <p:nvSpPr>
          <p:cNvPr id="2" name="TextBox 1">
            <a:extLst>
              <a:ext uri="{FF2B5EF4-FFF2-40B4-BE49-F238E27FC236}">
                <a16:creationId xmlns:a16="http://schemas.microsoft.com/office/drawing/2014/main" id="{4766D1E3-F818-4B22-1D04-93137A67EC0D}"/>
              </a:ext>
            </a:extLst>
          </p:cNvPr>
          <p:cNvSpPr txBox="1"/>
          <p:nvPr/>
        </p:nvSpPr>
        <p:spPr>
          <a:xfrm>
            <a:off x="609442" y="5230084"/>
            <a:ext cx="3182281" cy="369332"/>
          </a:xfrm>
          <a:prstGeom prst="rect">
            <a:avLst/>
          </a:prstGeom>
          <a:noFill/>
        </p:spPr>
        <p:txBody>
          <a:bodyPr wrap="none" rtlCol="0">
            <a:spAutoFit/>
          </a:bodyPr>
          <a:lstStyle/>
          <a:p>
            <a:r>
              <a:rPr lang="en-US" sz="1800" dirty="0">
                <a:effectLst/>
                <a:latin typeface="Helvetica Neue" panose="02000503000000020004" pitchFamily="2" charset="0"/>
              </a:rPr>
              <a:t>Ensure Daily Synchronization</a:t>
            </a:r>
          </a:p>
        </p:txBody>
      </p:sp>
    </p:spTree>
    <p:extLst>
      <p:ext uri="{BB962C8B-B14F-4D97-AF65-F5344CB8AC3E}">
        <p14:creationId xmlns:p14="http://schemas.microsoft.com/office/powerpoint/2010/main" val="38587850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1"/>
          <p:cNvSpPr txBox="1">
            <a:spLocks noGrp="1"/>
          </p:cNvSpPr>
          <p:nvPr>
            <p:ph type="title"/>
          </p:nvPr>
        </p:nvSpPr>
        <p:spPr>
          <a:xfrm>
            <a:off x="609600" y="248759"/>
            <a:ext cx="9485053"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Template contents</a:t>
            </a:r>
            <a:endParaRPr dirty="0"/>
          </a:p>
        </p:txBody>
      </p:sp>
      <p:sp>
        <p:nvSpPr>
          <p:cNvPr id="212" name="Google Shape;212;p41"/>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213" name="Google Shape;213;p41"/>
          <p:cNvSpPr txBox="1">
            <a:spLocks noGrp="1"/>
          </p:cNvSpPr>
          <p:nvPr>
            <p:ph type="body" idx="1"/>
          </p:nvPr>
        </p:nvSpPr>
        <p:spPr>
          <a:xfrm>
            <a:off x="609600" y="1189038"/>
            <a:ext cx="10958513" cy="5022850"/>
          </a:xfrm>
          <a:prstGeom prst="rect">
            <a:avLst/>
          </a:prstGeom>
          <a:noFill/>
          <a:ln>
            <a:noFill/>
          </a:ln>
        </p:spPr>
        <p:txBody>
          <a:bodyPr spcFirstLastPara="1" wrap="square" lIns="0" tIns="0" rIns="0" bIns="0" anchor="t" anchorCtr="0">
            <a:noAutofit/>
          </a:bodyPr>
          <a:lstStyle/>
          <a:p>
            <a:pPr marL="457200" lvl="0" indent="-457200" algn="l" rtl="0">
              <a:lnSpc>
                <a:spcPct val="200000"/>
              </a:lnSpc>
              <a:spcBef>
                <a:spcPts val="0"/>
              </a:spcBef>
              <a:spcAft>
                <a:spcPts val="0"/>
              </a:spcAft>
              <a:buSzPts val="2400"/>
              <a:buFont typeface="Verdana"/>
              <a:buAutoNum type="arabicPeriod"/>
            </a:pPr>
            <a:r>
              <a:rPr lang="en-US" u="sng" dirty="0">
                <a:solidFill>
                  <a:srgbClr val="0070C0"/>
                </a:solidFill>
              </a:rPr>
              <a:t>Troubleshoot</a:t>
            </a:r>
            <a:endParaRPr u="sng" dirty="0">
              <a:solidFill>
                <a:srgbClr val="0070C0"/>
              </a:solidFill>
            </a:endParaRPr>
          </a:p>
          <a:p>
            <a:pPr marL="457200" lvl="0" indent="-457200" algn="l" rtl="0">
              <a:lnSpc>
                <a:spcPct val="200000"/>
              </a:lnSpc>
              <a:spcBef>
                <a:spcPts val="1200"/>
              </a:spcBef>
              <a:spcAft>
                <a:spcPts val="0"/>
              </a:spcAft>
              <a:buSzPts val="2400"/>
              <a:buFont typeface="Verdana"/>
              <a:buAutoNum type="arabicPeriod"/>
            </a:pPr>
            <a:r>
              <a:rPr lang="en-US" dirty="0">
                <a:solidFill>
                  <a:srgbClr val="0070C0"/>
                </a:solidFill>
              </a:rPr>
              <a:t>Use case &amp; </a:t>
            </a:r>
            <a:r>
              <a:rPr lang="en-US" dirty="0" err="1">
                <a:solidFill>
                  <a:srgbClr val="0070C0"/>
                </a:solidFill>
              </a:rPr>
              <a:t>Problematique</a:t>
            </a:r>
            <a:endParaRPr dirty="0">
              <a:solidFill>
                <a:srgbClr val="0070C0"/>
              </a:solidFill>
            </a:endParaRPr>
          </a:p>
          <a:p>
            <a:pPr marL="457200" lvl="0" indent="-457200" algn="l" rtl="0">
              <a:lnSpc>
                <a:spcPct val="200000"/>
              </a:lnSpc>
              <a:spcBef>
                <a:spcPts val="1200"/>
              </a:spcBef>
              <a:spcAft>
                <a:spcPts val="0"/>
              </a:spcAft>
              <a:buSzPts val="2400"/>
              <a:buFont typeface="Verdana"/>
              <a:buAutoNum type="arabicPeriod"/>
            </a:pPr>
            <a:r>
              <a:rPr lang="en-US" u="sng" dirty="0">
                <a:solidFill>
                  <a:schemeClr val="bg1"/>
                </a:solidFill>
                <a:hlinkClick r:id="" action="ppaction://noaction">
                  <a:extLst>
                    <a:ext uri="{A12FA001-AC4F-418D-AE19-62706E023703}">
                      <ahyp:hlinkClr xmlns:ahyp="http://schemas.microsoft.com/office/drawing/2018/hyperlinkcolor" val="tx"/>
                    </a:ext>
                  </a:extLst>
                </a:hlinkClick>
              </a:rPr>
              <a:t>Architecture</a:t>
            </a:r>
            <a:r>
              <a:rPr lang="en-US" u="sng" dirty="0">
                <a:solidFill>
                  <a:srgbClr val="00A1DF"/>
                </a:solidFill>
                <a:hlinkClick r:id="" action="ppaction://noaction">
                  <a:extLst>
                    <a:ext uri="{A12FA001-AC4F-418D-AE19-62706E023703}">
                      <ahyp:hlinkClr xmlns:ahyp="http://schemas.microsoft.com/office/drawing/2018/hyperlinkcolor" val="tx"/>
                    </a:ext>
                  </a:extLst>
                </a:hlinkClick>
              </a:rPr>
              <a:t> </a:t>
            </a:r>
            <a:endParaRPr dirty="0"/>
          </a:p>
          <a:p>
            <a:pPr marL="457200" lvl="0" indent="-457200" algn="l" rtl="0">
              <a:lnSpc>
                <a:spcPct val="200000"/>
              </a:lnSpc>
              <a:spcBef>
                <a:spcPts val="1200"/>
              </a:spcBef>
              <a:spcAft>
                <a:spcPts val="0"/>
              </a:spcAft>
              <a:buSzPts val="2400"/>
              <a:buFont typeface="Verdana"/>
              <a:buAutoNum type="arabicPeriod"/>
            </a:pPr>
            <a:r>
              <a:rPr lang="en-US" u="sng" dirty="0">
                <a:solidFill>
                  <a:schemeClr val="hlink"/>
                </a:solidFill>
              </a:rPr>
              <a:t>Demo</a:t>
            </a:r>
          </a:p>
          <a:p>
            <a:pPr marL="457200" lvl="0" indent="-457200" algn="l" rtl="0">
              <a:lnSpc>
                <a:spcPct val="200000"/>
              </a:lnSpc>
              <a:spcBef>
                <a:spcPts val="1200"/>
              </a:spcBef>
              <a:spcAft>
                <a:spcPts val="0"/>
              </a:spcAft>
              <a:buSzPts val="2400"/>
              <a:buFont typeface="Verdana"/>
              <a:buAutoNum type="arabicPeriod"/>
            </a:pPr>
            <a:r>
              <a:rPr lang="en-US" u="sng" dirty="0">
                <a:solidFill>
                  <a:schemeClr val="hlink"/>
                </a:solidFill>
              </a:rPr>
              <a:t>Next Step</a:t>
            </a:r>
          </a:p>
        </p:txBody>
      </p:sp>
    </p:spTree>
    <p:extLst>
      <p:ext uri="{BB962C8B-B14F-4D97-AF65-F5344CB8AC3E}">
        <p14:creationId xmlns:p14="http://schemas.microsoft.com/office/powerpoint/2010/main" val="8973369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3" name="Title 2">
            <a:extLst>
              <a:ext uri="{FF2B5EF4-FFF2-40B4-BE49-F238E27FC236}">
                <a16:creationId xmlns:a16="http://schemas.microsoft.com/office/drawing/2014/main" id="{E6812BBA-7780-012E-FE3A-FB4E7B2CF83D}"/>
              </a:ext>
            </a:extLst>
          </p:cNvPr>
          <p:cNvSpPr>
            <a:spLocks noGrp="1"/>
          </p:cNvSpPr>
          <p:nvPr>
            <p:ph type="title"/>
          </p:nvPr>
        </p:nvSpPr>
        <p:spPr/>
        <p:txBody>
          <a:bodyPr/>
          <a:lstStyle/>
          <a:p>
            <a:r>
              <a:rPr lang="en-US" dirty="0">
                <a:solidFill>
                  <a:schemeClr val="bg1"/>
                </a:solidFill>
              </a:rPr>
              <a:t>API led Connectivity</a:t>
            </a:r>
            <a:endParaRPr lang="en-MA" dirty="0"/>
          </a:p>
        </p:txBody>
      </p:sp>
      <p:sp>
        <p:nvSpPr>
          <p:cNvPr id="4" name="TextBox 3">
            <a:extLst>
              <a:ext uri="{FF2B5EF4-FFF2-40B4-BE49-F238E27FC236}">
                <a16:creationId xmlns:a16="http://schemas.microsoft.com/office/drawing/2014/main" id="{20E723B8-1EAC-7152-C84A-4E3722200CC5}"/>
              </a:ext>
            </a:extLst>
          </p:cNvPr>
          <p:cNvSpPr txBox="1"/>
          <p:nvPr/>
        </p:nvSpPr>
        <p:spPr>
          <a:xfrm>
            <a:off x="609442" y="1208749"/>
            <a:ext cx="10002083" cy="830997"/>
          </a:xfrm>
          <a:prstGeom prst="rect">
            <a:avLst/>
          </a:prstGeom>
          <a:noFill/>
        </p:spPr>
        <p:txBody>
          <a:bodyPr wrap="square" rtlCol="0">
            <a:spAutoFit/>
          </a:bodyPr>
          <a:lstStyle/>
          <a:p>
            <a:r>
              <a:rPr lang="en-US" sz="1600" dirty="0"/>
              <a:t>API-led connectivity a modern methodology to integrate applications and data through reusable APIs. It replaces the complex point-to-point integration style to enable a more flexible, scalable and agile architecture.</a:t>
            </a:r>
            <a:endParaRPr lang="en-US" sz="1600" noProof="1"/>
          </a:p>
        </p:txBody>
      </p:sp>
      <p:sp>
        <p:nvSpPr>
          <p:cNvPr id="6" name="Rechteck 73">
            <a:extLst>
              <a:ext uri="{FF2B5EF4-FFF2-40B4-BE49-F238E27FC236}">
                <a16:creationId xmlns:a16="http://schemas.microsoft.com/office/drawing/2014/main" id="{C3799AD0-CAE2-74BB-418B-72415F6660AF}"/>
              </a:ext>
            </a:extLst>
          </p:cNvPr>
          <p:cNvSpPr/>
          <p:nvPr/>
        </p:nvSpPr>
        <p:spPr bwMode="auto">
          <a:xfrm>
            <a:off x="1068786" y="3609823"/>
            <a:ext cx="7422819" cy="788324"/>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p:txBody>
      </p:sp>
      <p:sp>
        <p:nvSpPr>
          <p:cNvPr id="7" name="Rechteck 73">
            <a:extLst>
              <a:ext uri="{FF2B5EF4-FFF2-40B4-BE49-F238E27FC236}">
                <a16:creationId xmlns:a16="http://schemas.microsoft.com/office/drawing/2014/main" id="{0ECD00B5-F54A-02F8-FFD2-D0F7550D8724}"/>
              </a:ext>
            </a:extLst>
          </p:cNvPr>
          <p:cNvSpPr/>
          <p:nvPr/>
        </p:nvSpPr>
        <p:spPr bwMode="auto">
          <a:xfrm>
            <a:off x="1068786" y="4713268"/>
            <a:ext cx="7422819" cy="514260"/>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a:p>
            <a:pPr fontAlgn="base">
              <a:spcBef>
                <a:spcPct val="0"/>
              </a:spcBef>
              <a:spcAft>
                <a:spcPct val="0"/>
              </a:spcAft>
            </a:pPr>
            <a:r>
              <a:rPr lang="en-US" sz="877" b="1" i="1" kern="0" noProof="1">
                <a:solidFill>
                  <a:srgbClr val="000000"/>
                </a:solidFill>
              </a:rPr>
              <a:t>    </a:t>
            </a:r>
          </a:p>
        </p:txBody>
      </p:sp>
      <p:sp>
        <p:nvSpPr>
          <p:cNvPr id="8" name="Rechteck 73">
            <a:extLst>
              <a:ext uri="{FF2B5EF4-FFF2-40B4-BE49-F238E27FC236}">
                <a16:creationId xmlns:a16="http://schemas.microsoft.com/office/drawing/2014/main" id="{1FAA8641-F51B-EDD3-B1E8-F1B618C3349F}"/>
              </a:ext>
            </a:extLst>
          </p:cNvPr>
          <p:cNvSpPr/>
          <p:nvPr/>
        </p:nvSpPr>
        <p:spPr bwMode="auto">
          <a:xfrm>
            <a:off x="1068784" y="2783464"/>
            <a:ext cx="7422820" cy="514260"/>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p:txBody>
      </p:sp>
      <p:pic>
        <p:nvPicPr>
          <p:cNvPr id="9" name="Picture 8">
            <a:extLst>
              <a:ext uri="{FF2B5EF4-FFF2-40B4-BE49-F238E27FC236}">
                <a16:creationId xmlns:a16="http://schemas.microsoft.com/office/drawing/2014/main" id="{C20C0833-D17D-3FA2-C822-D1420DA2B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8741" y="2840749"/>
            <a:ext cx="384100" cy="377361"/>
          </a:xfrm>
          <a:prstGeom prst="rect">
            <a:avLst/>
          </a:prstGeom>
        </p:spPr>
      </p:pic>
      <p:sp>
        <p:nvSpPr>
          <p:cNvPr id="10" name="TextBox 9">
            <a:extLst>
              <a:ext uri="{FF2B5EF4-FFF2-40B4-BE49-F238E27FC236}">
                <a16:creationId xmlns:a16="http://schemas.microsoft.com/office/drawing/2014/main" id="{3A616A6B-A150-5E45-7334-0C8B2348BB63}"/>
              </a:ext>
            </a:extLst>
          </p:cNvPr>
          <p:cNvSpPr txBox="1"/>
          <p:nvPr/>
        </p:nvSpPr>
        <p:spPr>
          <a:xfrm>
            <a:off x="4822841" y="2861479"/>
            <a:ext cx="1100199" cy="366254"/>
          </a:xfrm>
          <a:prstGeom prst="rect">
            <a:avLst/>
          </a:prstGeom>
          <a:noFill/>
        </p:spPr>
        <p:txBody>
          <a:bodyPr wrap="square" rtlCol="0">
            <a:spAutoFit/>
          </a:bodyPr>
          <a:lstStyle/>
          <a:p>
            <a:r>
              <a:rPr lang="en-US" sz="980" b="1" dirty="0"/>
              <a:t>User Gateway</a:t>
            </a:r>
            <a:endParaRPr lang="en-US" sz="980" b="1" noProof="1"/>
          </a:p>
          <a:p>
            <a:r>
              <a:rPr lang="en-US" sz="800" b="1" i="1" dirty="0">
                <a:solidFill>
                  <a:schemeClr val="tx1">
                    <a:lumMod val="65000"/>
                    <a:lumOff val="35000"/>
                  </a:schemeClr>
                </a:solidFill>
              </a:rPr>
              <a:t>Us</a:t>
            </a:r>
            <a:r>
              <a:rPr lang="en-US" sz="800" b="1" i="1" noProof="1">
                <a:solidFill>
                  <a:schemeClr val="tx1">
                    <a:lumMod val="65000"/>
                    <a:lumOff val="35000"/>
                  </a:schemeClr>
                </a:solidFill>
              </a:rPr>
              <a:t>er</a:t>
            </a:r>
            <a:r>
              <a:rPr lang="en-US" sz="800" b="1" i="1" dirty="0">
                <a:solidFill>
                  <a:schemeClr val="tx1">
                    <a:lumMod val="65000"/>
                    <a:lumOff val="35000"/>
                  </a:schemeClr>
                </a:solidFill>
              </a:rPr>
              <a:t>Gateway-</a:t>
            </a:r>
            <a:r>
              <a:rPr lang="en-US" sz="800" b="1" i="1" dirty="0" err="1">
                <a:solidFill>
                  <a:schemeClr val="tx1">
                    <a:lumMod val="65000"/>
                    <a:lumOff val="35000"/>
                  </a:schemeClr>
                </a:solidFill>
              </a:rPr>
              <a:t>xapi</a:t>
            </a:r>
            <a:endParaRPr lang="en-US" sz="702" b="1" i="1" noProof="1">
              <a:solidFill>
                <a:schemeClr val="tx1">
                  <a:lumMod val="65000"/>
                  <a:lumOff val="35000"/>
                </a:schemeClr>
              </a:solidFill>
            </a:endParaRPr>
          </a:p>
        </p:txBody>
      </p:sp>
      <p:pic>
        <p:nvPicPr>
          <p:cNvPr id="11" name="Picture 10">
            <a:extLst>
              <a:ext uri="{FF2B5EF4-FFF2-40B4-BE49-F238E27FC236}">
                <a16:creationId xmlns:a16="http://schemas.microsoft.com/office/drawing/2014/main" id="{2228B5D4-9EAF-71C1-C856-774546E60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5063" y="3822562"/>
            <a:ext cx="384100" cy="377361"/>
          </a:xfrm>
          <a:prstGeom prst="rect">
            <a:avLst/>
          </a:prstGeom>
        </p:spPr>
      </p:pic>
      <p:sp>
        <p:nvSpPr>
          <p:cNvPr id="12" name="TextBox 11">
            <a:extLst>
              <a:ext uri="{FF2B5EF4-FFF2-40B4-BE49-F238E27FC236}">
                <a16:creationId xmlns:a16="http://schemas.microsoft.com/office/drawing/2014/main" id="{D3801021-7FDD-FA74-EEF1-B56AE44C9E32}"/>
              </a:ext>
            </a:extLst>
          </p:cNvPr>
          <p:cNvSpPr txBox="1"/>
          <p:nvPr/>
        </p:nvSpPr>
        <p:spPr>
          <a:xfrm>
            <a:off x="3169163" y="3843292"/>
            <a:ext cx="1221987" cy="366254"/>
          </a:xfrm>
          <a:prstGeom prst="rect">
            <a:avLst/>
          </a:prstGeom>
          <a:noFill/>
        </p:spPr>
        <p:txBody>
          <a:bodyPr wrap="square" rtlCol="0">
            <a:spAutoFit/>
          </a:bodyPr>
          <a:lstStyle/>
          <a:p>
            <a:r>
              <a:rPr lang="en-US" sz="980" b="1" dirty="0"/>
              <a:t>MDB </a:t>
            </a:r>
            <a:r>
              <a:rPr lang="en-US" sz="980" b="1" dirty="0" err="1"/>
              <a:t>Archivage</a:t>
            </a:r>
            <a:endParaRPr lang="en-US" sz="980" b="1" noProof="1"/>
          </a:p>
          <a:p>
            <a:r>
              <a:rPr lang="en-US" sz="800" b="1" i="1" dirty="0">
                <a:solidFill>
                  <a:schemeClr val="tx1">
                    <a:lumMod val="65000"/>
                    <a:lumOff val="35000"/>
                  </a:schemeClr>
                </a:solidFill>
              </a:rPr>
              <a:t>MDB-</a:t>
            </a:r>
            <a:r>
              <a:rPr lang="en-US" sz="800" b="1" i="1" dirty="0" err="1">
                <a:solidFill>
                  <a:schemeClr val="tx1">
                    <a:lumMod val="65000"/>
                    <a:lumOff val="35000"/>
                  </a:schemeClr>
                </a:solidFill>
              </a:rPr>
              <a:t>Archivage</a:t>
            </a:r>
            <a:r>
              <a:rPr lang="en-US" sz="800" b="1" i="1" dirty="0">
                <a:solidFill>
                  <a:schemeClr val="tx1">
                    <a:lumMod val="65000"/>
                    <a:lumOff val="35000"/>
                  </a:schemeClr>
                </a:solidFill>
              </a:rPr>
              <a:t>-PAPI</a:t>
            </a:r>
            <a:endParaRPr lang="en-US" sz="702" b="1" i="1" dirty="0">
              <a:solidFill>
                <a:schemeClr val="tx1">
                  <a:lumMod val="65000"/>
                  <a:lumOff val="35000"/>
                </a:schemeClr>
              </a:solidFill>
            </a:endParaRPr>
          </a:p>
        </p:txBody>
      </p:sp>
      <p:pic>
        <p:nvPicPr>
          <p:cNvPr id="13" name="Picture 12">
            <a:extLst>
              <a:ext uri="{FF2B5EF4-FFF2-40B4-BE49-F238E27FC236}">
                <a16:creationId xmlns:a16="http://schemas.microsoft.com/office/drawing/2014/main" id="{101204FF-9436-85C9-CB70-05B534FC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562" y="3822000"/>
            <a:ext cx="384100" cy="377361"/>
          </a:xfrm>
          <a:prstGeom prst="rect">
            <a:avLst/>
          </a:prstGeom>
        </p:spPr>
      </p:pic>
      <p:sp>
        <p:nvSpPr>
          <p:cNvPr id="14" name="TextBox 13">
            <a:extLst>
              <a:ext uri="{FF2B5EF4-FFF2-40B4-BE49-F238E27FC236}">
                <a16:creationId xmlns:a16="http://schemas.microsoft.com/office/drawing/2014/main" id="{13670692-3DD6-A030-CC29-B414CB07DB84}"/>
              </a:ext>
            </a:extLst>
          </p:cNvPr>
          <p:cNvSpPr txBox="1"/>
          <p:nvPr/>
        </p:nvSpPr>
        <p:spPr>
          <a:xfrm>
            <a:off x="4921662" y="3842730"/>
            <a:ext cx="1221987" cy="366254"/>
          </a:xfrm>
          <a:prstGeom prst="rect">
            <a:avLst/>
          </a:prstGeom>
          <a:noFill/>
        </p:spPr>
        <p:txBody>
          <a:bodyPr wrap="square" rtlCol="0">
            <a:spAutoFit/>
          </a:bodyPr>
          <a:lstStyle/>
          <a:p>
            <a:r>
              <a:rPr lang="en-US" sz="980" b="1" dirty="0"/>
              <a:t>SF Operations</a:t>
            </a:r>
            <a:endParaRPr lang="en-US" sz="980" b="1" noProof="1"/>
          </a:p>
          <a:p>
            <a:r>
              <a:rPr lang="en-US" sz="800" b="1" i="1" dirty="0">
                <a:solidFill>
                  <a:schemeClr val="tx1">
                    <a:lumMod val="65000"/>
                    <a:lumOff val="35000"/>
                  </a:schemeClr>
                </a:solidFill>
              </a:rPr>
              <a:t>SF-Operations-PAPI</a:t>
            </a:r>
            <a:endParaRPr lang="en-US" sz="702" b="1" i="1" dirty="0">
              <a:solidFill>
                <a:schemeClr val="tx1">
                  <a:lumMod val="65000"/>
                  <a:lumOff val="35000"/>
                </a:schemeClr>
              </a:solidFill>
            </a:endParaRPr>
          </a:p>
        </p:txBody>
      </p:sp>
      <p:pic>
        <p:nvPicPr>
          <p:cNvPr id="15" name="Picture 14">
            <a:extLst>
              <a:ext uri="{FF2B5EF4-FFF2-40B4-BE49-F238E27FC236}">
                <a16:creationId xmlns:a16="http://schemas.microsoft.com/office/drawing/2014/main" id="{BE0CB588-455E-93EF-7280-3D18870A4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306" y="3827668"/>
            <a:ext cx="384100" cy="377361"/>
          </a:xfrm>
          <a:prstGeom prst="rect">
            <a:avLst/>
          </a:prstGeom>
        </p:spPr>
      </p:pic>
      <p:sp>
        <p:nvSpPr>
          <p:cNvPr id="16" name="TextBox 15">
            <a:extLst>
              <a:ext uri="{FF2B5EF4-FFF2-40B4-BE49-F238E27FC236}">
                <a16:creationId xmlns:a16="http://schemas.microsoft.com/office/drawing/2014/main" id="{3FC59C7B-A4E6-437D-FD6E-FE78A06CF264}"/>
              </a:ext>
            </a:extLst>
          </p:cNvPr>
          <p:cNvSpPr txBox="1"/>
          <p:nvPr/>
        </p:nvSpPr>
        <p:spPr>
          <a:xfrm>
            <a:off x="6717406" y="3848398"/>
            <a:ext cx="1100199" cy="366254"/>
          </a:xfrm>
          <a:prstGeom prst="rect">
            <a:avLst/>
          </a:prstGeom>
          <a:noFill/>
        </p:spPr>
        <p:txBody>
          <a:bodyPr wrap="square" rtlCol="0">
            <a:spAutoFit/>
          </a:bodyPr>
          <a:lstStyle/>
          <a:p>
            <a:r>
              <a:rPr lang="en-US" sz="980" b="1" dirty="0"/>
              <a:t>SF Synchro</a:t>
            </a:r>
            <a:endParaRPr lang="en-US" sz="980" b="1" noProof="1"/>
          </a:p>
          <a:p>
            <a:r>
              <a:rPr lang="en-US" sz="800" b="1" i="1" dirty="0">
                <a:solidFill>
                  <a:schemeClr val="tx1">
                    <a:lumMod val="65000"/>
                    <a:lumOff val="35000"/>
                  </a:schemeClr>
                </a:solidFill>
              </a:rPr>
              <a:t>SF-Synchro-PAPI</a:t>
            </a:r>
            <a:endParaRPr lang="en-US" sz="702" b="1" i="1" dirty="0">
              <a:solidFill>
                <a:schemeClr val="tx1">
                  <a:lumMod val="65000"/>
                  <a:lumOff val="35000"/>
                </a:schemeClr>
              </a:solidFill>
            </a:endParaRPr>
          </a:p>
        </p:txBody>
      </p:sp>
      <p:pic>
        <p:nvPicPr>
          <p:cNvPr id="17" name="Picture 16">
            <a:extLst>
              <a:ext uri="{FF2B5EF4-FFF2-40B4-BE49-F238E27FC236}">
                <a16:creationId xmlns:a16="http://schemas.microsoft.com/office/drawing/2014/main" id="{5EE32220-3ED4-21BA-D345-A5C5A4841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851" y="4781453"/>
            <a:ext cx="384100" cy="377361"/>
          </a:xfrm>
          <a:prstGeom prst="rect">
            <a:avLst/>
          </a:prstGeom>
        </p:spPr>
      </p:pic>
      <p:sp>
        <p:nvSpPr>
          <p:cNvPr id="18" name="TextBox 17">
            <a:extLst>
              <a:ext uri="{FF2B5EF4-FFF2-40B4-BE49-F238E27FC236}">
                <a16:creationId xmlns:a16="http://schemas.microsoft.com/office/drawing/2014/main" id="{9009F798-5FF4-DE80-F1A8-AED86C52F387}"/>
              </a:ext>
            </a:extLst>
          </p:cNvPr>
          <p:cNvSpPr txBox="1"/>
          <p:nvPr/>
        </p:nvSpPr>
        <p:spPr>
          <a:xfrm>
            <a:off x="3127501" y="4802183"/>
            <a:ext cx="1074635" cy="366254"/>
          </a:xfrm>
          <a:prstGeom prst="rect">
            <a:avLst/>
          </a:prstGeom>
          <a:noFill/>
        </p:spPr>
        <p:txBody>
          <a:bodyPr wrap="square" rtlCol="0">
            <a:spAutoFit/>
          </a:bodyPr>
          <a:lstStyle/>
          <a:p>
            <a:r>
              <a:rPr lang="en-US" sz="980" b="1" dirty="0"/>
              <a:t>MongoDB</a:t>
            </a:r>
            <a:endParaRPr lang="en-US" sz="980" b="1" noProof="1"/>
          </a:p>
          <a:p>
            <a:r>
              <a:rPr lang="en-US" sz="800" b="1" i="1" dirty="0">
                <a:solidFill>
                  <a:schemeClr val="tx1">
                    <a:lumMod val="65000"/>
                    <a:lumOff val="35000"/>
                  </a:schemeClr>
                </a:solidFill>
              </a:rPr>
              <a:t>MongoDB-SAPI</a:t>
            </a:r>
            <a:endParaRPr lang="en-US" sz="702" b="1" i="1" dirty="0">
              <a:solidFill>
                <a:schemeClr val="tx1">
                  <a:lumMod val="65000"/>
                  <a:lumOff val="35000"/>
                </a:schemeClr>
              </a:solidFill>
            </a:endParaRPr>
          </a:p>
        </p:txBody>
      </p:sp>
      <p:pic>
        <p:nvPicPr>
          <p:cNvPr id="19" name="Picture 18">
            <a:extLst>
              <a:ext uri="{FF2B5EF4-FFF2-40B4-BE49-F238E27FC236}">
                <a16:creationId xmlns:a16="http://schemas.microsoft.com/office/drawing/2014/main" id="{82970223-5B7C-9D4E-FEC5-63BD11BCE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460" y="4781453"/>
            <a:ext cx="384100" cy="377361"/>
          </a:xfrm>
          <a:prstGeom prst="rect">
            <a:avLst/>
          </a:prstGeom>
        </p:spPr>
      </p:pic>
      <p:sp>
        <p:nvSpPr>
          <p:cNvPr id="20" name="TextBox 19">
            <a:extLst>
              <a:ext uri="{FF2B5EF4-FFF2-40B4-BE49-F238E27FC236}">
                <a16:creationId xmlns:a16="http://schemas.microsoft.com/office/drawing/2014/main" id="{C595600F-75C1-A918-087C-987010D48717}"/>
              </a:ext>
            </a:extLst>
          </p:cNvPr>
          <p:cNvSpPr txBox="1"/>
          <p:nvPr/>
        </p:nvSpPr>
        <p:spPr>
          <a:xfrm>
            <a:off x="4834163" y="4802183"/>
            <a:ext cx="1345795" cy="366254"/>
          </a:xfrm>
          <a:prstGeom prst="rect">
            <a:avLst/>
          </a:prstGeom>
          <a:noFill/>
        </p:spPr>
        <p:txBody>
          <a:bodyPr wrap="square" rtlCol="0">
            <a:spAutoFit/>
          </a:bodyPr>
          <a:lstStyle/>
          <a:p>
            <a:r>
              <a:rPr lang="en-US" sz="980" b="1" dirty="0"/>
              <a:t>Salesforce Global</a:t>
            </a:r>
            <a:endParaRPr lang="en-US" sz="980" b="1" noProof="1"/>
          </a:p>
          <a:p>
            <a:r>
              <a:rPr lang="en-US" sz="800" b="1" i="1" dirty="0">
                <a:solidFill>
                  <a:schemeClr val="tx1">
                    <a:lumMod val="65000"/>
                    <a:lumOff val="35000"/>
                  </a:schemeClr>
                </a:solidFill>
              </a:rPr>
              <a:t>Salesforce-Global-SAPI</a:t>
            </a:r>
          </a:p>
        </p:txBody>
      </p:sp>
      <p:cxnSp>
        <p:nvCxnSpPr>
          <p:cNvPr id="21" name="Straight Connector 20">
            <a:extLst>
              <a:ext uri="{FF2B5EF4-FFF2-40B4-BE49-F238E27FC236}">
                <a16:creationId xmlns:a16="http://schemas.microsoft.com/office/drawing/2014/main" id="{B5C2D320-F7A2-37FA-1EC1-241F65FFA5DF}"/>
              </a:ext>
            </a:extLst>
          </p:cNvPr>
          <p:cNvCxnSpPr/>
          <p:nvPr/>
        </p:nvCxnSpPr>
        <p:spPr>
          <a:xfrm flipH="1">
            <a:off x="5295917" y="4066729"/>
            <a:ext cx="7637"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Freeform 105">
            <a:extLst>
              <a:ext uri="{FF2B5EF4-FFF2-40B4-BE49-F238E27FC236}">
                <a16:creationId xmlns:a16="http://schemas.microsoft.com/office/drawing/2014/main" id="{737EA0FB-6365-0645-F6E4-AB5E1416A125}"/>
              </a:ext>
            </a:extLst>
          </p:cNvPr>
          <p:cNvSpPr>
            <a:spLocks noChangeAspect="1" noEditPoints="1"/>
          </p:cNvSpPr>
          <p:nvPr/>
        </p:nvSpPr>
        <p:spPr bwMode="auto">
          <a:xfrm>
            <a:off x="906978" y="3845004"/>
            <a:ext cx="323614" cy="323614"/>
          </a:xfrm>
          <a:custGeom>
            <a:avLst/>
            <a:gdLst>
              <a:gd name="T0" fmla="*/ 235 w 512"/>
              <a:gd name="T1" fmla="*/ 150 h 512"/>
              <a:gd name="T2" fmla="*/ 277 w 512"/>
              <a:gd name="T3" fmla="*/ 118 h 512"/>
              <a:gd name="T4" fmla="*/ 235 w 512"/>
              <a:gd name="T5" fmla="*/ 342 h 512"/>
              <a:gd name="T6" fmla="*/ 277 w 512"/>
              <a:gd name="T7" fmla="*/ 320 h 512"/>
              <a:gd name="T8" fmla="*/ 235 w 512"/>
              <a:gd name="T9" fmla="*/ 342 h 512"/>
              <a:gd name="T10" fmla="*/ 160 w 512"/>
              <a:gd name="T11" fmla="*/ 342 h 512"/>
              <a:gd name="T12" fmla="*/ 117 w 512"/>
              <a:gd name="T13" fmla="*/ 320 h 512"/>
              <a:gd name="T14" fmla="*/ 512 w 512"/>
              <a:gd name="T15" fmla="*/ 256 h 512"/>
              <a:gd name="T16" fmla="*/ 0 w 512"/>
              <a:gd name="T17" fmla="*/ 256 h 512"/>
              <a:gd name="T18" fmla="*/ 512 w 512"/>
              <a:gd name="T19" fmla="*/ 256 h 512"/>
              <a:gd name="T20" fmla="*/ 405 w 512"/>
              <a:gd name="T21" fmla="*/ 299 h 512"/>
              <a:gd name="T22" fmla="*/ 384 w 512"/>
              <a:gd name="T23" fmla="*/ 235 h 512"/>
              <a:gd name="T24" fmla="*/ 267 w 512"/>
              <a:gd name="T25" fmla="*/ 224 h 512"/>
              <a:gd name="T26" fmla="*/ 288 w 512"/>
              <a:gd name="T27" fmla="*/ 171 h 512"/>
              <a:gd name="T28" fmla="*/ 299 w 512"/>
              <a:gd name="T29" fmla="*/ 107 h 512"/>
              <a:gd name="T30" fmla="*/ 224 w 512"/>
              <a:gd name="T31" fmla="*/ 96 h 512"/>
              <a:gd name="T32" fmla="*/ 213 w 512"/>
              <a:gd name="T33" fmla="*/ 160 h 512"/>
              <a:gd name="T34" fmla="*/ 245 w 512"/>
              <a:gd name="T35" fmla="*/ 171 h 512"/>
              <a:gd name="T36" fmla="*/ 139 w 512"/>
              <a:gd name="T37" fmla="*/ 224 h 512"/>
              <a:gd name="T38" fmla="*/ 128 w 512"/>
              <a:gd name="T39" fmla="*/ 299 h 512"/>
              <a:gd name="T40" fmla="*/ 96 w 512"/>
              <a:gd name="T41" fmla="*/ 310 h 512"/>
              <a:gd name="T42" fmla="*/ 107 w 512"/>
              <a:gd name="T43" fmla="*/ 363 h 512"/>
              <a:gd name="T44" fmla="*/ 181 w 512"/>
              <a:gd name="T45" fmla="*/ 352 h 512"/>
              <a:gd name="T46" fmla="*/ 171 w 512"/>
              <a:gd name="T47" fmla="*/ 299 h 512"/>
              <a:gd name="T48" fmla="*/ 149 w 512"/>
              <a:gd name="T49" fmla="*/ 246 h 512"/>
              <a:gd name="T50" fmla="*/ 245 w 512"/>
              <a:gd name="T51" fmla="*/ 299 h 512"/>
              <a:gd name="T52" fmla="*/ 213 w 512"/>
              <a:gd name="T53" fmla="*/ 310 h 512"/>
              <a:gd name="T54" fmla="*/ 224 w 512"/>
              <a:gd name="T55" fmla="*/ 363 h 512"/>
              <a:gd name="T56" fmla="*/ 299 w 512"/>
              <a:gd name="T57" fmla="*/ 352 h 512"/>
              <a:gd name="T58" fmla="*/ 288 w 512"/>
              <a:gd name="T59" fmla="*/ 299 h 512"/>
              <a:gd name="T60" fmla="*/ 267 w 512"/>
              <a:gd name="T61" fmla="*/ 246 h 512"/>
              <a:gd name="T62" fmla="*/ 363 w 512"/>
              <a:gd name="T63" fmla="*/ 299 h 512"/>
              <a:gd name="T64" fmla="*/ 331 w 512"/>
              <a:gd name="T65" fmla="*/ 310 h 512"/>
              <a:gd name="T66" fmla="*/ 341 w 512"/>
              <a:gd name="T67" fmla="*/ 363 h 512"/>
              <a:gd name="T68" fmla="*/ 416 w 512"/>
              <a:gd name="T69" fmla="*/ 352 h 512"/>
              <a:gd name="T70" fmla="*/ 352 w 512"/>
              <a:gd name="T71" fmla="*/ 342 h 512"/>
              <a:gd name="T72" fmla="*/ 395 w 512"/>
              <a:gd name="T73" fmla="*/ 320 h 512"/>
              <a:gd name="T74" fmla="*/ 352 w 512"/>
              <a:gd name="T75" fmla="*/ 34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77" y="150"/>
                </a:moveTo>
                <a:cubicBezTo>
                  <a:pt x="235" y="150"/>
                  <a:pt x="235" y="150"/>
                  <a:pt x="235" y="150"/>
                </a:cubicBezTo>
                <a:cubicBezTo>
                  <a:pt x="235" y="118"/>
                  <a:pt x="235" y="118"/>
                  <a:pt x="235" y="118"/>
                </a:cubicBezTo>
                <a:cubicBezTo>
                  <a:pt x="277" y="118"/>
                  <a:pt x="277" y="118"/>
                  <a:pt x="277" y="118"/>
                </a:cubicBezTo>
                <a:lnTo>
                  <a:pt x="277" y="150"/>
                </a:lnTo>
                <a:close/>
                <a:moveTo>
                  <a:pt x="235" y="342"/>
                </a:moveTo>
                <a:cubicBezTo>
                  <a:pt x="277" y="342"/>
                  <a:pt x="277" y="342"/>
                  <a:pt x="277" y="342"/>
                </a:cubicBezTo>
                <a:cubicBezTo>
                  <a:pt x="277" y="320"/>
                  <a:pt x="277" y="320"/>
                  <a:pt x="277" y="320"/>
                </a:cubicBezTo>
                <a:cubicBezTo>
                  <a:pt x="235" y="320"/>
                  <a:pt x="235" y="320"/>
                  <a:pt x="235" y="320"/>
                </a:cubicBezTo>
                <a:lnTo>
                  <a:pt x="235" y="342"/>
                </a:lnTo>
                <a:close/>
                <a:moveTo>
                  <a:pt x="117" y="342"/>
                </a:moveTo>
                <a:cubicBezTo>
                  <a:pt x="160" y="342"/>
                  <a:pt x="160" y="342"/>
                  <a:pt x="160" y="342"/>
                </a:cubicBezTo>
                <a:cubicBezTo>
                  <a:pt x="160" y="320"/>
                  <a:pt x="160" y="320"/>
                  <a:pt x="160" y="320"/>
                </a:cubicBezTo>
                <a:cubicBezTo>
                  <a:pt x="117" y="320"/>
                  <a:pt x="117" y="320"/>
                  <a:pt x="117" y="320"/>
                </a:cubicBezTo>
                <a:lnTo>
                  <a:pt x="117" y="342"/>
                </a:ln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416" y="310"/>
                </a:moveTo>
                <a:cubicBezTo>
                  <a:pt x="416" y="304"/>
                  <a:pt x="411" y="299"/>
                  <a:pt x="405" y="299"/>
                </a:cubicBezTo>
                <a:cubicBezTo>
                  <a:pt x="384" y="299"/>
                  <a:pt x="384" y="299"/>
                  <a:pt x="384" y="299"/>
                </a:cubicBezTo>
                <a:cubicBezTo>
                  <a:pt x="384" y="235"/>
                  <a:pt x="384" y="235"/>
                  <a:pt x="384" y="235"/>
                </a:cubicBezTo>
                <a:cubicBezTo>
                  <a:pt x="384" y="229"/>
                  <a:pt x="379" y="224"/>
                  <a:pt x="373" y="224"/>
                </a:cubicBezTo>
                <a:cubicBezTo>
                  <a:pt x="267" y="224"/>
                  <a:pt x="267" y="224"/>
                  <a:pt x="267" y="224"/>
                </a:cubicBezTo>
                <a:cubicBezTo>
                  <a:pt x="267" y="171"/>
                  <a:pt x="267" y="171"/>
                  <a:pt x="267" y="171"/>
                </a:cubicBezTo>
                <a:cubicBezTo>
                  <a:pt x="288" y="171"/>
                  <a:pt x="288" y="171"/>
                  <a:pt x="288" y="171"/>
                </a:cubicBezTo>
                <a:cubicBezTo>
                  <a:pt x="294" y="171"/>
                  <a:pt x="299" y="166"/>
                  <a:pt x="299" y="160"/>
                </a:cubicBezTo>
                <a:cubicBezTo>
                  <a:pt x="299" y="107"/>
                  <a:pt x="299" y="107"/>
                  <a:pt x="299" y="107"/>
                </a:cubicBezTo>
                <a:cubicBezTo>
                  <a:pt x="299" y="101"/>
                  <a:pt x="294" y="96"/>
                  <a:pt x="288" y="96"/>
                </a:cubicBezTo>
                <a:cubicBezTo>
                  <a:pt x="224" y="96"/>
                  <a:pt x="224" y="96"/>
                  <a:pt x="224" y="96"/>
                </a:cubicBezTo>
                <a:cubicBezTo>
                  <a:pt x="218" y="96"/>
                  <a:pt x="213" y="101"/>
                  <a:pt x="213" y="107"/>
                </a:cubicBezTo>
                <a:cubicBezTo>
                  <a:pt x="213" y="160"/>
                  <a:pt x="213" y="160"/>
                  <a:pt x="213" y="160"/>
                </a:cubicBezTo>
                <a:cubicBezTo>
                  <a:pt x="213" y="166"/>
                  <a:pt x="218" y="171"/>
                  <a:pt x="224" y="171"/>
                </a:cubicBezTo>
                <a:cubicBezTo>
                  <a:pt x="245" y="171"/>
                  <a:pt x="245" y="171"/>
                  <a:pt x="245" y="171"/>
                </a:cubicBezTo>
                <a:cubicBezTo>
                  <a:pt x="245" y="224"/>
                  <a:pt x="245" y="224"/>
                  <a:pt x="245" y="224"/>
                </a:cubicBezTo>
                <a:cubicBezTo>
                  <a:pt x="139" y="224"/>
                  <a:pt x="139" y="224"/>
                  <a:pt x="139" y="224"/>
                </a:cubicBezTo>
                <a:cubicBezTo>
                  <a:pt x="133" y="224"/>
                  <a:pt x="128" y="229"/>
                  <a:pt x="128" y="235"/>
                </a:cubicBezTo>
                <a:cubicBezTo>
                  <a:pt x="128" y="299"/>
                  <a:pt x="128" y="299"/>
                  <a:pt x="128" y="299"/>
                </a:cubicBezTo>
                <a:cubicBezTo>
                  <a:pt x="107" y="299"/>
                  <a:pt x="107" y="299"/>
                  <a:pt x="107" y="299"/>
                </a:cubicBezTo>
                <a:cubicBezTo>
                  <a:pt x="101" y="299"/>
                  <a:pt x="96" y="304"/>
                  <a:pt x="96" y="310"/>
                </a:cubicBezTo>
                <a:cubicBezTo>
                  <a:pt x="96" y="352"/>
                  <a:pt x="96" y="352"/>
                  <a:pt x="96" y="352"/>
                </a:cubicBezTo>
                <a:cubicBezTo>
                  <a:pt x="96" y="358"/>
                  <a:pt x="101" y="363"/>
                  <a:pt x="107" y="363"/>
                </a:cubicBezTo>
                <a:cubicBezTo>
                  <a:pt x="171" y="363"/>
                  <a:pt x="171" y="363"/>
                  <a:pt x="171" y="363"/>
                </a:cubicBezTo>
                <a:cubicBezTo>
                  <a:pt x="177" y="363"/>
                  <a:pt x="181" y="358"/>
                  <a:pt x="181" y="352"/>
                </a:cubicBezTo>
                <a:cubicBezTo>
                  <a:pt x="181" y="310"/>
                  <a:pt x="181" y="310"/>
                  <a:pt x="181" y="310"/>
                </a:cubicBezTo>
                <a:cubicBezTo>
                  <a:pt x="181" y="304"/>
                  <a:pt x="177" y="299"/>
                  <a:pt x="171" y="299"/>
                </a:cubicBezTo>
                <a:cubicBezTo>
                  <a:pt x="149" y="299"/>
                  <a:pt x="149" y="299"/>
                  <a:pt x="149" y="299"/>
                </a:cubicBezTo>
                <a:cubicBezTo>
                  <a:pt x="149" y="246"/>
                  <a:pt x="149" y="246"/>
                  <a:pt x="149" y="246"/>
                </a:cubicBezTo>
                <a:cubicBezTo>
                  <a:pt x="245" y="246"/>
                  <a:pt x="245" y="246"/>
                  <a:pt x="245" y="246"/>
                </a:cubicBezTo>
                <a:cubicBezTo>
                  <a:pt x="245" y="299"/>
                  <a:pt x="245" y="299"/>
                  <a:pt x="245" y="299"/>
                </a:cubicBezTo>
                <a:cubicBezTo>
                  <a:pt x="224" y="299"/>
                  <a:pt x="224" y="299"/>
                  <a:pt x="224" y="299"/>
                </a:cubicBezTo>
                <a:cubicBezTo>
                  <a:pt x="218" y="299"/>
                  <a:pt x="213" y="304"/>
                  <a:pt x="213" y="310"/>
                </a:cubicBezTo>
                <a:cubicBezTo>
                  <a:pt x="213" y="352"/>
                  <a:pt x="213" y="352"/>
                  <a:pt x="213" y="352"/>
                </a:cubicBezTo>
                <a:cubicBezTo>
                  <a:pt x="213" y="358"/>
                  <a:pt x="218" y="363"/>
                  <a:pt x="224" y="363"/>
                </a:cubicBezTo>
                <a:cubicBezTo>
                  <a:pt x="288" y="363"/>
                  <a:pt x="288" y="363"/>
                  <a:pt x="288" y="363"/>
                </a:cubicBezTo>
                <a:cubicBezTo>
                  <a:pt x="294" y="363"/>
                  <a:pt x="299" y="358"/>
                  <a:pt x="299" y="352"/>
                </a:cubicBezTo>
                <a:cubicBezTo>
                  <a:pt x="299" y="310"/>
                  <a:pt x="299" y="310"/>
                  <a:pt x="299" y="310"/>
                </a:cubicBezTo>
                <a:cubicBezTo>
                  <a:pt x="299" y="304"/>
                  <a:pt x="294" y="299"/>
                  <a:pt x="288" y="299"/>
                </a:cubicBezTo>
                <a:cubicBezTo>
                  <a:pt x="267" y="299"/>
                  <a:pt x="267" y="299"/>
                  <a:pt x="267" y="299"/>
                </a:cubicBezTo>
                <a:cubicBezTo>
                  <a:pt x="267" y="246"/>
                  <a:pt x="267" y="246"/>
                  <a:pt x="267" y="246"/>
                </a:cubicBezTo>
                <a:cubicBezTo>
                  <a:pt x="363" y="246"/>
                  <a:pt x="363" y="246"/>
                  <a:pt x="363" y="246"/>
                </a:cubicBezTo>
                <a:cubicBezTo>
                  <a:pt x="363" y="299"/>
                  <a:pt x="363" y="299"/>
                  <a:pt x="363" y="299"/>
                </a:cubicBezTo>
                <a:cubicBezTo>
                  <a:pt x="341" y="299"/>
                  <a:pt x="341" y="299"/>
                  <a:pt x="341" y="299"/>
                </a:cubicBezTo>
                <a:cubicBezTo>
                  <a:pt x="335" y="299"/>
                  <a:pt x="331" y="304"/>
                  <a:pt x="331" y="310"/>
                </a:cubicBezTo>
                <a:cubicBezTo>
                  <a:pt x="331" y="352"/>
                  <a:pt x="331" y="352"/>
                  <a:pt x="331" y="352"/>
                </a:cubicBezTo>
                <a:cubicBezTo>
                  <a:pt x="331" y="358"/>
                  <a:pt x="335" y="363"/>
                  <a:pt x="341" y="363"/>
                </a:cubicBezTo>
                <a:cubicBezTo>
                  <a:pt x="405" y="363"/>
                  <a:pt x="405" y="363"/>
                  <a:pt x="405" y="363"/>
                </a:cubicBezTo>
                <a:cubicBezTo>
                  <a:pt x="411" y="363"/>
                  <a:pt x="416" y="358"/>
                  <a:pt x="416" y="352"/>
                </a:cubicBezTo>
                <a:lnTo>
                  <a:pt x="416" y="310"/>
                </a:lnTo>
                <a:close/>
                <a:moveTo>
                  <a:pt x="352" y="342"/>
                </a:moveTo>
                <a:cubicBezTo>
                  <a:pt x="395" y="342"/>
                  <a:pt x="395" y="342"/>
                  <a:pt x="395" y="342"/>
                </a:cubicBezTo>
                <a:cubicBezTo>
                  <a:pt x="395" y="320"/>
                  <a:pt x="395" y="320"/>
                  <a:pt x="395" y="320"/>
                </a:cubicBezTo>
                <a:cubicBezTo>
                  <a:pt x="352" y="320"/>
                  <a:pt x="352" y="320"/>
                  <a:pt x="352" y="320"/>
                </a:cubicBezTo>
                <a:lnTo>
                  <a:pt x="352" y="342"/>
                </a:ln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3" name="TextBox 22">
            <a:extLst>
              <a:ext uri="{FF2B5EF4-FFF2-40B4-BE49-F238E27FC236}">
                <a16:creationId xmlns:a16="http://schemas.microsoft.com/office/drawing/2014/main" id="{3A3E4876-CF71-02C8-41A7-A6A7762C7102}"/>
              </a:ext>
            </a:extLst>
          </p:cNvPr>
          <p:cNvSpPr txBox="1"/>
          <p:nvPr/>
        </p:nvSpPr>
        <p:spPr>
          <a:xfrm>
            <a:off x="1212536" y="4848459"/>
            <a:ext cx="901209" cy="254237"/>
          </a:xfrm>
          <a:prstGeom prst="rect">
            <a:avLst/>
          </a:prstGeom>
          <a:noFill/>
        </p:spPr>
        <p:txBody>
          <a:bodyPr wrap="none" rtlCol="0">
            <a:spAutoFit/>
          </a:bodyPr>
          <a:lstStyle/>
          <a:p>
            <a:r>
              <a:rPr lang="en-US" sz="1052" b="1" noProof="1"/>
              <a:t>System layer</a:t>
            </a:r>
          </a:p>
        </p:txBody>
      </p:sp>
      <p:sp>
        <p:nvSpPr>
          <p:cNvPr id="24" name="Freeform 107">
            <a:extLst>
              <a:ext uri="{FF2B5EF4-FFF2-40B4-BE49-F238E27FC236}">
                <a16:creationId xmlns:a16="http://schemas.microsoft.com/office/drawing/2014/main" id="{E4B2DCB8-0538-0612-9C85-990D4644BE71}"/>
              </a:ext>
            </a:extLst>
          </p:cNvPr>
          <p:cNvSpPr>
            <a:spLocks noChangeAspect="1" noEditPoints="1"/>
          </p:cNvSpPr>
          <p:nvPr/>
        </p:nvSpPr>
        <p:spPr bwMode="auto">
          <a:xfrm>
            <a:off x="907059" y="4810302"/>
            <a:ext cx="321878" cy="321878"/>
          </a:xfrm>
          <a:custGeom>
            <a:avLst/>
            <a:gdLst>
              <a:gd name="T0" fmla="*/ 213 w 512"/>
              <a:gd name="T1" fmla="*/ 298 h 512"/>
              <a:gd name="T2" fmla="*/ 298 w 512"/>
              <a:gd name="T3" fmla="*/ 213 h 512"/>
              <a:gd name="T4" fmla="*/ 160 w 512"/>
              <a:gd name="T5" fmla="*/ 160 h 512"/>
              <a:gd name="T6" fmla="*/ 352 w 512"/>
              <a:gd name="T7" fmla="*/ 352 h 512"/>
              <a:gd name="T8" fmla="*/ 160 w 512"/>
              <a:gd name="T9" fmla="*/ 160 h 512"/>
              <a:gd name="T10" fmla="*/ 202 w 512"/>
              <a:gd name="T11" fmla="*/ 320 h 512"/>
              <a:gd name="T12" fmla="*/ 320 w 512"/>
              <a:gd name="T13" fmla="*/ 309 h 512"/>
              <a:gd name="T14" fmla="*/ 309 w 512"/>
              <a:gd name="T15" fmla="*/ 192 h 512"/>
              <a:gd name="T16" fmla="*/ 192 w 512"/>
              <a:gd name="T17" fmla="*/ 202 h 512"/>
              <a:gd name="T18" fmla="*/ 512 w 512"/>
              <a:gd name="T19" fmla="*/ 256 h 512"/>
              <a:gd name="T20" fmla="*/ 0 w 512"/>
              <a:gd name="T21" fmla="*/ 256 h 512"/>
              <a:gd name="T22" fmla="*/ 512 w 512"/>
              <a:gd name="T23" fmla="*/ 256 h 512"/>
              <a:gd name="T24" fmla="*/ 373 w 512"/>
              <a:gd name="T25" fmla="*/ 224 h 512"/>
              <a:gd name="T26" fmla="*/ 416 w 512"/>
              <a:gd name="T27" fmla="*/ 213 h 512"/>
              <a:gd name="T28" fmla="*/ 373 w 512"/>
              <a:gd name="T29" fmla="*/ 202 h 512"/>
              <a:gd name="T30" fmla="*/ 362 w 512"/>
              <a:gd name="T31" fmla="*/ 138 h 512"/>
              <a:gd name="T32" fmla="*/ 309 w 512"/>
              <a:gd name="T33" fmla="*/ 106 h 512"/>
              <a:gd name="T34" fmla="*/ 288 w 512"/>
              <a:gd name="T35" fmla="*/ 106 h 512"/>
              <a:gd name="T36" fmla="*/ 266 w 512"/>
              <a:gd name="T37" fmla="*/ 138 h 512"/>
              <a:gd name="T38" fmla="*/ 256 w 512"/>
              <a:gd name="T39" fmla="*/ 96 h 512"/>
              <a:gd name="T40" fmla="*/ 245 w 512"/>
              <a:gd name="T41" fmla="*/ 138 h 512"/>
              <a:gd name="T42" fmla="*/ 224 w 512"/>
              <a:gd name="T43" fmla="*/ 106 h 512"/>
              <a:gd name="T44" fmla="*/ 202 w 512"/>
              <a:gd name="T45" fmla="*/ 106 h 512"/>
              <a:gd name="T46" fmla="*/ 149 w 512"/>
              <a:gd name="T47" fmla="*/ 138 h 512"/>
              <a:gd name="T48" fmla="*/ 138 w 512"/>
              <a:gd name="T49" fmla="*/ 202 h 512"/>
              <a:gd name="T50" fmla="*/ 96 w 512"/>
              <a:gd name="T51" fmla="*/ 213 h 512"/>
              <a:gd name="T52" fmla="*/ 138 w 512"/>
              <a:gd name="T53" fmla="*/ 224 h 512"/>
              <a:gd name="T54" fmla="*/ 106 w 512"/>
              <a:gd name="T55" fmla="*/ 245 h 512"/>
              <a:gd name="T56" fmla="*/ 106 w 512"/>
              <a:gd name="T57" fmla="*/ 266 h 512"/>
              <a:gd name="T58" fmla="*/ 138 w 512"/>
              <a:gd name="T59" fmla="*/ 288 h 512"/>
              <a:gd name="T60" fmla="*/ 96 w 512"/>
              <a:gd name="T61" fmla="*/ 298 h 512"/>
              <a:gd name="T62" fmla="*/ 138 w 512"/>
              <a:gd name="T63" fmla="*/ 309 h 512"/>
              <a:gd name="T64" fmla="*/ 149 w 512"/>
              <a:gd name="T65" fmla="*/ 373 h 512"/>
              <a:gd name="T66" fmla="*/ 202 w 512"/>
              <a:gd name="T67" fmla="*/ 405 h 512"/>
              <a:gd name="T68" fmla="*/ 224 w 512"/>
              <a:gd name="T69" fmla="*/ 405 h 512"/>
              <a:gd name="T70" fmla="*/ 245 w 512"/>
              <a:gd name="T71" fmla="*/ 373 h 512"/>
              <a:gd name="T72" fmla="*/ 256 w 512"/>
              <a:gd name="T73" fmla="*/ 416 h 512"/>
              <a:gd name="T74" fmla="*/ 266 w 512"/>
              <a:gd name="T75" fmla="*/ 373 h 512"/>
              <a:gd name="T76" fmla="*/ 288 w 512"/>
              <a:gd name="T77" fmla="*/ 405 h 512"/>
              <a:gd name="T78" fmla="*/ 309 w 512"/>
              <a:gd name="T79" fmla="*/ 405 h 512"/>
              <a:gd name="T80" fmla="*/ 362 w 512"/>
              <a:gd name="T81" fmla="*/ 373 h 512"/>
              <a:gd name="T82" fmla="*/ 373 w 512"/>
              <a:gd name="T83" fmla="*/ 309 h 512"/>
              <a:gd name="T84" fmla="*/ 416 w 512"/>
              <a:gd name="T85" fmla="*/ 298 h 512"/>
              <a:gd name="T86" fmla="*/ 373 w 512"/>
              <a:gd name="T87" fmla="*/ 288 h 512"/>
              <a:gd name="T88" fmla="*/ 405 w 512"/>
              <a:gd name="T89" fmla="*/ 266 h 512"/>
              <a:gd name="T90" fmla="*/ 405 w 512"/>
              <a:gd name="T91" fmla="*/ 24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2">
                <a:moveTo>
                  <a:pt x="298" y="298"/>
                </a:moveTo>
                <a:cubicBezTo>
                  <a:pt x="213" y="298"/>
                  <a:pt x="213" y="298"/>
                  <a:pt x="213" y="298"/>
                </a:cubicBezTo>
                <a:cubicBezTo>
                  <a:pt x="213" y="213"/>
                  <a:pt x="213" y="213"/>
                  <a:pt x="213" y="213"/>
                </a:cubicBezTo>
                <a:cubicBezTo>
                  <a:pt x="298" y="213"/>
                  <a:pt x="298" y="213"/>
                  <a:pt x="298" y="213"/>
                </a:cubicBezTo>
                <a:lnTo>
                  <a:pt x="298" y="298"/>
                </a:lnTo>
                <a:close/>
                <a:moveTo>
                  <a:pt x="160" y="160"/>
                </a:moveTo>
                <a:cubicBezTo>
                  <a:pt x="352" y="160"/>
                  <a:pt x="352" y="160"/>
                  <a:pt x="352" y="160"/>
                </a:cubicBezTo>
                <a:cubicBezTo>
                  <a:pt x="352" y="352"/>
                  <a:pt x="352" y="352"/>
                  <a:pt x="352" y="352"/>
                </a:cubicBezTo>
                <a:cubicBezTo>
                  <a:pt x="160" y="352"/>
                  <a:pt x="160" y="352"/>
                  <a:pt x="160" y="352"/>
                </a:cubicBezTo>
                <a:lnTo>
                  <a:pt x="160" y="160"/>
                </a:lnTo>
                <a:close/>
                <a:moveTo>
                  <a:pt x="192" y="309"/>
                </a:moveTo>
                <a:cubicBezTo>
                  <a:pt x="192" y="315"/>
                  <a:pt x="196" y="320"/>
                  <a:pt x="202" y="320"/>
                </a:cubicBezTo>
                <a:cubicBezTo>
                  <a:pt x="309" y="320"/>
                  <a:pt x="309" y="320"/>
                  <a:pt x="309" y="320"/>
                </a:cubicBezTo>
                <a:cubicBezTo>
                  <a:pt x="315" y="320"/>
                  <a:pt x="320" y="315"/>
                  <a:pt x="320" y="309"/>
                </a:cubicBezTo>
                <a:cubicBezTo>
                  <a:pt x="320" y="202"/>
                  <a:pt x="320" y="202"/>
                  <a:pt x="320" y="202"/>
                </a:cubicBezTo>
                <a:cubicBezTo>
                  <a:pt x="320" y="196"/>
                  <a:pt x="315" y="192"/>
                  <a:pt x="309" y="192"/>
                </a:cubicBezTo>
                <a:cubicBezTo>
                  <a:pt x="202" y="192"/>
                  <a:pt x="202" y="192"/>
                  <a:pt x="202" y="192"/>
                </a:cubicBezTo>
                <a:cubicBezTo>
                  <a:pt x="196" y="192"/>
                  <a:pt x="192" y="196"/>
                  <a:pt x="192" y="202"/>
                </a:cubicBezTo>
                <a:lnTo>
                  <a:pt x="192" y="309"/>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45"/>
                </a:moveTo>
                <a:cubicBezTo>
                  <a:pt x="373" y="224"/>
                  <a:pt x="373" y="224"/>
                  <a:pt x="373" y="224"/>
                </a:cubicBezTo>
                <a:cubicBezTo>
                  <a:pt x="405" y="224"/>
                  <a:pt x="405" y="224"/>
                  <a:pt x="405" y="224"/>
                </a:cubicBezTo>
                <a:cubicBezTo>
                  <a:pt x="411" y="224"/>
                  <a:pt x="416" y="219"/>
                  <a:pt x="416" y="213"/>
                </a:cubicBezTo>
                <a:cubicBezTo>
                  <a:pt x="416" y="207"/>
                  <a:pt x="411" y="202"/>
                  <a:pt x="405" y="202"/>
                </a:cubicBezTo>
                <a:cubicBezTo>
                  <a:pt x="373" y="202"/>
                  <a:pt x="373" y="202"/>
                  <a:pt x="373" y="202"/>
                </a:cubicBezTo>
                <a:cubicBezTo>
                  <a:pt x="373" y="149"/>
                  <a:pt x="373" y="149"/>
                  <a:pt x="373" y="149"/>
                </a:cubicBezTo>
                <a:cubicBezTo>
                  <a:pt x="373" y="143"/>
                  <a:pt x="368" y="138"/>
                  <a:pt x="362" y="138"/>
                </a:cubicBezTo>
                <a:cubicBezTo>
                  <a:pt x="309" y="138"/>
                  <a:pt x="309" y="138"/>
                  <a:pt x="309" y="138"/>
                </a:cubicBezTo>
                <a:cubicBezTo>
                  <a:pt x="309" y="106"/>
                  <a:pt x="309" y="106"/>
                  <a:pt x="309" y="106"/>
                </a:cubicBezTo>
                <a:cubicBezTo>
                  <a:pt x="309" y="100"/>
                  <a:pt x="304" y="96"/>
                  <a:pt x="298" y="96"/>
                </a:cubicBezTo>
                <a:cubicBezTo>
                  <a:pt x="292" y="96"/>
                  <a:pt x="288" y="100"/>
                  <a:pt x="288" y="106"/>
                </a:cubicBezTo>
                <a:cubicBezTo>
                  <a:pt x="288" y="138"/>
                  <a:pt x="288" y="138"/>
                  <a:pt x="288" y="138"/>
                </a:cubicBezTo>
                <a:cubicBezTo>
                  <a:pt x="266" y="138"/>
                  <a:pt x="266" y="138"/>
                  <a:pt x="266" y="138"/>
                </a:cubicBezTo>
                <a:cubicBezTo>
                  <a:pt x="266" y="106"/>
                  <a:pt x="266" y="106"/>
                  <a:pt x="266" y="106"/>
                </a:cubicBezTo>
                <a:cubicBezTo>
                  <a:pt x="266" y="100"/>
                  <a:pt x="262" y="96"/>
                  <a:pt x="256" y="96"/>
                </a:cubicBezTo>
                <a:cubicBezTo>
                  <a:pt x="250" y="96"/>
                  <a:pt x="245" y="100"/>
                  <a:pt x="245" y="106"/>
                </a:cubicBezTo>
                <a:cubicBezTo>
                  <a:pt x="245" y="138"/>
                  <a:pt x="245" y="138"/>
                  <a:pt x="245" y="138"/>
                </a:cubicBezTo>
                <a:cubicBezTo>
                  <a:pt x="224" y="138"/>
                  <a:pt x="224" y="138"/>
                  <a:pt x="224" y="138"/>
                </a:cubicBezTo>
                <a:cubicBezTo>
                  <a:pt x="224" y="106"/>
                  <a:pt x="224" y="106"/>
                  <a:pt x="224" y="106"/>
                </a:cubicBezTo>
                <a:cubicBezTo>
                  <a:pt x="224" y="100"/>
                  <a:pt x="219" y="96"/>
                  <a:pt x="213" y="96"/>
                </a:cubicBezTo>
                <a:cubicBezTo>
                  <a:pt x="207" y="96"/>
                  <a:pt x="202" y="100"/>
                  <a:pt x="202" y="106"/>
                </a:cubicBezTo>
                <a:cubicBezTo>
                  <a:pt x="202" y="138"/>
                  <a:pt x="202" y="138"/>
                  <a:pt x="202" y="138"/>
                </a:cubicBezTo>
                <a:cubicBezTo>
                  <a:pt x="149" y="138"/>
                  <a:pt x="149" y="138"/>
                  <a:pt x="149" y="138"/>
                </a:cubicBezTo>
                <a:cubicBezTo>
                  <a:pt x="143" y="138"/>
                  <a:pt x="138" y="143"/>
                  <a:pt x="138" y="149"/>
                </a:cubicBezTo>
                <a:cubicBezTo>
                  <a:pt x="138" y="202"/>
                  <a:pt x="138" y="202"/>
                  <a:pt x="138" y="202"/>
                </a:cubicBezTo>
                <a:cubicBezTo>
                  <a:pt x="106" y="202"/>
                  <a:pt x="106" y="202"/>
                  <a:pt x="106" y="202"/>
                </a:cubicBezTo>
                <a:cubicBezTo>
                  <a:pt x="100" y="202"/>
                  <a:pt x="96" y="207"/>
                  <a:pt x="96" y="213"/>
                </a:cubicBezTo>
                <a:cubicBezTo>
                  <a:pt x="96" y="219"/>
                  <a:pt x="100" y="224"/>
                  <a:pt x="106" y="224"/>
                </a:cubicBezTo>
                <a:cubicBezTo>
                  <a:pt x="138" y="224"/>
                  <a:pt x="138" y="224"/>
                  <a:pt x="138" y="224"/>
                </a:cubicBezTo>
                <a:cubicBezTo>
                  <a:pt x="138" y="245"/>
                  <a:pt x="138" y="245"/>
                  <a:pt x="138" y="245"/>
                </a:cubicBezTo>
                <a:cubicBezTo>
                  <a:pt x="106" y="245"/>
                  <a:pt x="106" y="245"/>
                  <a:pt x="106" y="245"/>
                </a:cubicBezTo>
                <a:cubicBezTo>
                  <a:pt x="100" y="245"/>
                  <a:pt x="96" y="250"/>
                  <a:pt x="96" y="256"/>
                </a:cubicBezTo>
                <a:cubicBezTo>
                  <a:pt x="96" y="262"/>
                  <a:pt x="100" y="266"/>
                  <a:pt x="106" y="266"/>
                </a:cubicBezTo>
                <a:cubicBezTo>
                  <a:pt x="138" y="266"/>
                  <a:pt x="138" y="266"/>
                  <a:pt x="138" y="266"/>
                </a:cubicBezTo>
                <a:cubicBezTo>
                  <a:pt x="138" y="288"/>
                  <a:pt x="138" y="288"/>
                  <a:pt x="138" y="288"/>
                </a:cubicBezTo>
                <a:cubicBezTo>
                  <a:pt x="106" y="288"/>
                  <a:pt x="106" y="288"/>
                  <a:pt x="106" y="288"/>
                </a:cubicBezTo>
                <a:cubicBezTo>
                  <a:pt x="100" y="288"/>
                  <a:pt x="96" y="292"/>
                  <a:pt x="96" y="298"/>
                </a:cubicBezTo>
                <a:cubicBezTo>
                  <a:pt x="96" y="304"/>
                  <a:pt x="100" y="309"/>
                  <a:pt x="106" y="309"/>
                </a:cubicBezTo>
                <a:cubicBezTo>
                  <a:pt x="138" y="309"/>
                  <a:pt x="138" y="309"/>
                  <a:pt x="138" y="309"/>
                </a:cubicBezTo>
                <a:cubicBezTo>
                  <a:pt x="138" y="362"/>
                  <a:pt x="138" y="362"/>
                  <a:pt x="138" y="362"/>
                </a:cubicBezTo>
                <a:cubicBezTo>
                  <a:pt x="138" y="368"/>
                  <a:pt x="143" y="373"/>
                  <a:pt x="149" y="373"/>
                </a:cubicBezTo>
                <a:cubicBezTo>
                  <a:pt x="202" y="373"/>
                  <a:pt x="202" y="373"/>
                  <a:pt x="202" y="373"/>
                </a:cubicBezTo>
                <a:cubicBezTo>
                  <a:pt x="202" y="405"/>
                  <a:pt x="202" y="405"/>
                  <a:pt x="202" y="405"/>
                </a:cubicBezTo>
                <a:cubicBezTo>
                  <a:pt x="202" y="411"/>
                  <a:pt x="207" y="416"/>
                  <a:pt x="213" y="416"/>
                </a:cubicBezTo>
                <a:cubicBezTo>
                  <a:pt x="219" y="416"/>
                  <a:pt x="224" y="411"/>
                  <a:pt x="224" y="405"/>
                </a:cubicBezTo>
                <a:cubicBezTo>
                  <a:pt x="224" y="373"/>
                  <a:pt x="224" y="373"/>
                  <a:pt x="224" y="373"/>
                </a:cubicBezTo>
                <a:cubicBezTo>
                  <a:pt x="245" y="373"/>
                  <a:pt x="245" y="373"/>
                  <a:pt x="245" y="373"/>
                </a:cubicBezTo>
                <a:cubicBezTo>
                  <a:pt x="245" y="405"/>
                  <a:pt x="245" y="405"/>
                  <a:pt x="245" y="405"/>
                </a:cubicBezTo>
                <a:cubicBezTo>
                  <a:pt x="245" y="411"/>
                  <a:pt x="250" y="416"/>
                  <a:pt x="256" y="416"/>
                </a:cubicBezTo>
                <a:cubicBezTo>
                  <a:pt x="262" y="416"/>
                  <a:pt x="266" y="411"/>
                  <a:pt x="266" y="405"/>
                </a:cubicBezTo>
                <a:cubicBezTo>
                  <a:pt x="266" y="373"/>
                  <a:pt x="266" y="373"/>
                  <a:pt x="266" y="373"/>
                </a:cubicBezTo>
                <a:cubicBezTo>
                  <a:pt x="288" y="373"/>
                  <a:pt x="288" y="373"/>
                  <a:pt x="288" y="373"/>
                </a:cubicBezTo>
                <a:cubicBezTo>
                  <a:pt x="288" y="405"/>
                  <a:pt x="288" y="405"/>
                  <a:pt x="288" y="405"/>
                </a:cubicBezTo>
                <a:cubicBezTo>
                  <a:pt x="288" y="411"/>
                  <a:pt x="292" y="416"/>
                  <a:pt x="298" y="416"/>
                </a:cubicBezTo>
                <a:cubicBezTo>
                  <a:pt x="304" y="416"/>
                  <a:pt x="309" y="411"/>
                  <a:pt x="309" y="405"/>
                </a:cubicBezTo>
                <a:cubicBezTo>
                  <a:pt x="309" y="373"/>
                  <a:pt x="309" y="373"/>
                  <a:pt x="309" y="373"/>
                </a:cubicBezTo>
                <a:cubicBezTo>
                  <a:pt x="362" y="373"/>
                  <a:pt x="362" y="373"/>
                  <a:pt x="362" y="373"/>
                </a:cubicBezTo>
                <a:cubicBezTo>
                  <a:pt x="368" y="373"/>
                  <a:pt x="373" y="368"/>
                  <a:pt x="373" y="362"/>
                </a:cubicBezTo>
                <a:cubicBezTo>
                  <a:pt x="373" y="309"/>
                  <a:pt x="373" y="309"/>
                  <a:pt x="373" y="309"/>
                </a:cubicBezTo>
                <a:cubicBezTo>
                  <a:pt x="405" y="309"/>
                  <a:pt x="405" y="309"/>
                  <a:pt x="405" y="309"/>
                </a:cubicBezTo>
                <a:cubicBezTo>
                  <a:pt x="411" y="309"/>
                  <a:pt x="416" y="304"/>
                  <a:pt x="416" y="298"/>
                </a:cubicBezTo>
                <a:cubicBezTo>
                  <a:pt x="416" y="292"/>
                  <a:pt x="411" y="288"/>
                  <a:pt x="405" y="288"/>
                </a:cubicBezTo>
                <a:cubicBezTo>
                  <a:pt x="373" y="288"/>
                  <a:pt x="373" y="288"/>
                  <a:pt x="373" y="288"/>
                </a:cubicBezTo>
                <a:cubicBezTo>
                  <a:pt x="373" y="266"/>
                  <a:pt x="373" y="266"/>
                  <a:pt x="373" y="266"/>
                </a:cubicBezTo>
                <a:cubicBezTo>
                  <a:pt x="405" y="266"/>
                  <a:pt x="405" y="266"/>
                  <a:pt x="405" y="266"/>
                </a:cubicBezTo>
                <a:cubicBezTo>
                  <a:pt x="411" y="266"/>
                  <a:pt x="416" y="262"/>
                  <a:pt x="416" y="256"/>
                </a:cubicBezTo>
                <a:cubicBezTo>
                  <a:pt x="416" y="250"/>
                  <a:pt x="411" y="245"/>
                  <a:pt x="405" y="245"/>
                </a:cubicBezTo>
                <a:lnTo>
                  <a:pt x="373" y="245"/>
                </a:ln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5" name="TextBox 24">
            <a:extLst>
              <a:ext uri="{FF2B5EF4-FFF2-40B4-BE49-F238E27FC236}">
                <a16:creationId xmlns:a16="http://schemas.microsoft.com/office/drawing/2014/main" id="{18911B6B-28B5-67F9-356A-934EBF4280E2}"/>
              </a:ext>
            </a:extLst>
          </p:cNvPr>
          <p:cNvSpPr txBox="1"/>
          <p:nvPr/>
        </p:nvSpPr>
        <p:spPr>
          <a:xfrm>
            <a:off x="1228937" y="3872323"/>
            <a:ext cx="920445" cy="254237"/>
          </a:xfrm>
          <a:prstGeom prst="rect">
            <a:avLst/>
          </a:prstGeom>
          <a:noFill/>
        </p:spPr>
        <p:txBody>
          <a:bodyPr wrap="none" rtlCol="0">
            <a:spAutoFit/>
          </a:bodyPr>
          <a:lstStyle/>
          <a:p>
            <a:r>
              <a:rPr lang="en-US" sz="1052" b="1" noProof="1"/>
              <a:t>Process layer</a:t>
            </a:r>
          </a:p>
        </p:txBody>
      </p:sp>
      <p:sp>
        <p:nvSpPr>
          <p:cNvPr id="26" name="Freeform 109">
            <a:extLst>
              <a:ext uri="{FF2B5EF4-FFF2-40B4-BE49-F238E27FC236}">
                <a16:creationId xmlns:a16="http://schemas.microsoft.com/office/drawing/2014/main" id="{F365D5CB-CA72-A6FE-B6A4-736347E48B35}"/>
              </a:ext>
            </a:extLst>
          </p:cNvPr>
          <p:cNvSpPr>
            <a:spLocks noChangeAspect="1" noEditPoints="1"/>
          </p:cNvSpPr>
          <p:nvPr/>
        </p:nvSpPr>
        <p:spPr bwMode="auto">
          <a:xfrm>
            <a:off x="907059" y="2885257"/>
            <a:ext cx="324189" cy="324189"/>
          </a:xfrm>
          <a:custGeom>
            <a:avLst/>
            <a:gdLst>
              <a:gd name="T0" fmla="*/ 0 w 512"/>
              <a:gd name="T1" fmla="*/ 256 h 512"/>
              <a:gd name="T2" fmla="*/ 512 w 512"/>
              <a:gd name="T3" fmla="*/ 256 h 512"/>
              <a:gd name="T4" fmla="*/ 308 w 512"/>
              <a:gd name="T5" fmla="*/ 356 h 512"/>
              <a:gd name="T6" fmla="*/ 294 w 512"/>
              <a:gd name="T7" fmla="*/ 361 h 512"/>
              <a:gd name="T8" fmla="*/ 240 w 512"/>
              <a:gd name="T9" fmla="*/ 350 h 512"/>
              <a:gd name="T10" fmla="*/ 221 w 512"/>
              <a:gd name="T11" fmla="*/ 290 h 512"/>
              <a:gd name="T12" fmla="*/ 235 w 512"/>
              <a:gd name="T13" fmla="*/ 191 h 512"/>
              <a:gd name="T14" fmla="*/ 202 w 512"/>
              <a:gd name="T15" fmla="*/ 176 h 512"/>
              <a:gd name="T16" fmla="*/ 170 w 512"/>
              <a:gd name="T17" fmla="*/ 191 h 512"/>
              <a:gd name="T18" fmla="*/ 184 w 512"/>
              <a:gd name="T19" fmla="*/ 290 h 512"/>
              <a:gd name="T20" fmla="*/ 165 w 512"/>
              <a:gd name="T21" fmla="*/ 350 h 512"/>
              <a:gd name="T22" fmla="*/ 111 w 512"/>
              <a:gd name="T23" fmla="*/ 361 h 512"/>
              <a:gd name="T24" fmla="*/ 97 w 512"/>
              <a:gd name="T25" fmla="*/ 356 h 512"/>
              <a:gd name="T26" fmla="*/ 139 w 512"/>
              <a:gd name="T27" fmla="*/ 334 h 512"/>
              <a:gd name="T28" fmla="*/ 166 w 512"/>
              <a:gd name="T29" fmla="*/ 302 h 512"/>
              <a:gd name="T30" fmla="*/ 153 w 512"/>
              <a:gd name="T31" fmla="*/ 177 h 512"/>
              <a:gd name="T32" fmla="*/ 251 w 512"/>
              <a:gd name="T33" fmla="*/ 177 h 512"/>
              <a:gd name="T34" fmla="*/ 239 w 512"/>
              <a:gd name="T35" fmla="*/ 302 h 512"/>
              <a:gd name="T36" fmla="*/ 265 w 512"/>
              <a:gd name="T37" fmla="*/ 334 h 512"/>
              <a:gd name="T38" fmla="*/ 308 w 512"/>
              <a:gd name="T39" fmla="*/ 356 h 512"/>
              <a:gd name="T40" fmla="*/ 405 w 512"/>
              <a:gd name="T41" fmla="*/ 342 h 512"/>
              <a:gd name="T42" fmla="*/ 380 w 512"/>
              <a:gd name="T43" fmla="*/ 335 h 512"/>
              <a:gd name="T44" fmla="*/ 356 w 512"/>
              <a:gd name="T45" fmla="*/ 328 h 512"/>
              <a:gd name="T46" fmla="*/ 360 w 512"/>
              <a:gd name="T47" fmla="*/ 248 h 512"/>
              <a:gd name="T48" fmla="*/ 330 w 512"/>
              <a:gd name="T49" fmla="*/ 197 h 512"/>
              <a:gd name="T50" fmla="*/ 301 w 512"/>
              <a:gd name="T51" fmla="*/ 248 h 512"/>
              <a:gd name="T52" fmla="*/ 305 w 512"/>
              <a:gd name="T53" fmla="*/ 328 h 512"/>
              <a:gd name="T54" fmla="*/ 290 w 512"/>
              <a:gd name="T55" fmla="*/ 326 h 512"/>
              <a:gd name="T56" fmla="*/ 298 w 512"/>
              <a:gd name="T57" fmla="*/ 293 h 512"/>
              <a:gd name="T58" fmla="*/ 288 w 512"/>
              <a:gd name="T59" fmla="*/ 195 h 512"/>
              <a:gd name="T60" fmla="*/ 373 w 512"/>
              <a:gd name="T61" fmla="*/ 195 h 512"/>
              <a:gd name="T62" fmla="*/ 363 w 512"/>
              <a:gd name="T63" fmla="*/ 293 h 512"/>
              <a:gd name="T64" fmla="*/ 383 w 512"/>
              <a:gd name="T65" fmla="*/ 314 h 512"/>
              <a:gd name="T66" fmla="*/ 41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08" y="356"/>
                </a:moveTo>
                <a:cubicBezTo>
                  <a:pt x="306" y="360"/>
                  <a:pt x="302" y="362"/>
                  <a:pt x="298" y="362"/>
                </a:cubicBezTo>
                <a:cubicBezTo>
                  <a:pt x="297" y="362"/>
                  <a:pt x="295" y="362"/>
                  <a:pt x="294" y="361"/>
                </a:cubicBezTo>
                <a:cubicBezTo>
                  <a:pt x="283" y="356"/>
                  <a:pt x="273" y="356"/>
                  <a:pt x="264" y="355"/>
                </a:cubicBezTo>
                <a:cubicBezTo>
                  <a:pt x="256" y="355"/>
                  <a:pt x="248" y="355"/>
                  <a:pt x="240" y="350"/>
                </a:cubicBezTo>
                <a:cubicBezTo>
                  <a:pt x="226" y="343"/>
                  <a:pt x="220" y="323"/>
                  <a:pt x="219" y="317"/>
                </a:cubicBezTo>
                <a:cubicBezTo>
                  <a:pt x="217" y="308"/>
                  <a:pt x="216" y="297"/>
                  <a:pt x="221" y="290"/>
                </a:cubicBezTo>
                <a:cubicBezTo>
                  <a:pt x="228" y="280"/>
                  <a:pt x="236" y="261"/>
                  <a:pt x="240" y="246"/>
                </a:cubicBezTo>
                <a:cubicBezTo>
                  <a:pt x="246" y="221"/>
                  <a:pt x="244" y="202"/>
                  <a:pt x="235" y="191"/>
                </a:cubicBezTo>
                <a:cubicBezTo>
                  <a:pt x="223" y="176"/>
                  <a:pt x="203" y="177"/>
                  <a:pt x="203" y="177"/>
                </a:cubicBezTo>
                <a:cubicBezTo>
                  <a:pt x="202" y="177"/>
                  <a:pt x="202" y="176"/>
                  <a:pt x="202" y="176"/>
                </a:cubicBezTo>
                <a:cubicBezTo>
                  <a:pt x="202" y="176"/>
                  <a:pt x="202" y="177"/>
                  <a:pt x="202" y="177"/>
                </a:cubicBezTo>
                <a:cubicBezTo>
                  <a:pt x="202" y="177"/>
                  <a:pt x="181" y="176"/>
                  <a:pt x="170" y="191"/>
                </a:cubicBezTo>
                <a:cubicBezTo>
                  <a:pt x="160" y="202"/>
                  <a:pt x="159" y="221"/>
                  <a:pt x="165" y="246"/>
                </a:cubicBezTo>
                <a:cubicBezTo>
                  <a:pt x="168" y="261"/>
                  <a:pt x="176" y="280"/>
                  <a:pt x="184" y="290"/>
                </a:cubicBezTo>
                <a:cubicBezTo>
                  <a:pt x="189" y="297"/>
                  <a:pt x="187" y="308"/>
                  <a:pt x="185" y="317"/>
                </a:cubicBezTo>
                <a:cubicBezTo>
                  <a:pt x="184" y="323"/>
                  <a:pt x="179" y="343"/>
                  <a:pt x="165" y="350"/>
                </a:cubicBezTo>
                <a:cubicBezTo>
                  <a:pt x="157" y="355"/>
                  <a:pt x="149" y="355"/>
                  <a:pt x="140" y="355"/>
                </a:cubicBezTo>
                <a:cubicBezTo>
                  <a:pt x="131" y="356"/>
                  <a:pt x="122" y="356"/>
                  <a:pt x="111" y="361"/>
                </a:cubicBezTo>
                <a:cubicBezTo>
                  <a:pt x="109" y="362"/>
                  <a:pt x="108" y="362"/>
                  <a:pt x="106" y="362"/>
                </a:cubicBezTo>
                <a:cubicBezTo>
                  <a:pt x="102" y="362"/>
                  <a:pt x="98" y="360"/>
                  <a:pt x="97" y="356"/>
                </a:cubicBezTo>
                <a:cubicBezTo>
                  <a:pt x="94" y="351"/>
                  <a:pt x="96" y="344"/>
                  <a:pt x="102" y="342"/>
                </a:cubicBezTo>
                <a:cubicBezTo>
                  <a:pt x="116" y="335"/>
                  <a:pt x="129" y="335"/>
                  <a:pt x="139" y="334"/>
                </a:cubicBezTo>
                <a:cubicBezTo>
                  <a:pt x="146" y="334"/>
                  <a:pt x="151" y="334"/>
                  <a:pt x="155" y="332"/>
                </a:cubicBezTo>
                <a:cubicBezTo>
                  <a:pt x="161" y="328"/>
                  <a:pt x="167" y="308"/>
                  <a:pt x="166" y="302"/>
                </a:cubicBezTo>
                <a:cubicBezTo>
                  <a:pt x="157" y="289"/>
                  <a:pt x="148" y="269"/>
                  <a:pt x="144" y="251"/>
                </a:cubicBezTo>
                <a:cubicBezTo>
                  <a:pt x="136" y="219"/>
                  <a:pt x="139" y="194"/>
                  <a:pt x="153" y="177"/>
                </a:cubicBezTo>
                <a:cubicBezTo>
                  <a:pt x="171" y="155"/>
                  <a:pt x="200" y="155"/>
                  <a:pt x="202" y="155"/>
                </a:cubicBezTo>
                <a:cubicBezTo>
                  <a:pt x="205" y="155"/>
                  <a:pt x="233" y="155"/>
                  <a:pt x="251" y="177"/>
                </a:cubicBezTo>
                <a:cubicBezTo>
                  <a:pt x="265" y="194"/>
                  <a:pt x="268" y="219"/>
                  <a:pt x="261" y="251"/>
                </a:cubicBezTo>
                <a:cubicBezTo>
                  <a:pt x="256" y="269"/>
                  <a:pt x="247" y="289"/>
                  <a:pt x="239" y="302"/>
                </a:cubicBezTo>
                <a:cubicBezTo>
                  <a:pt x="237" y="308"/>
                  <a:pt x="243" y="328"/>
                  <a:pt x="250" y="332"/>
                </a:cubicBezTo>
                <a:cubicBezTo>
                  <a:pt x="253" y="334"/>
                  <a:pt x="259" y="334"/>
                  <a:pt x="265" y="334"/>
                </a:cubicBezTo>
                <a:cubicBezTo>
                  <a:pt x="276" y="335"/>
                  <a:pt x="288" y="335"/>
                  <a:pt x="303" y="342"/>
                </a:cubicBezTo>
                <a:cubicBezTo>
                  <a:pt x="308" y="344"/>
                  <a:pt x="310" y="351"/>
                  <a:pt x="308" y="356"/>
                </a:cubicBezTo>
                <a:close/>
                <a:moveTo>
                  <a:pt x="414" y="337"/>
                </a:moveTo>
                <a:cubicBezTo>
                  <a:pt x="412" y="340"/>
                  <a:pt x="408" y="342"/>
                  <a:pt x="405" y="342"/>
                </a:cubicBezTo>
                <a:cubicBezTo>
                  <a:pt x="403" y="342"/>
                  <a:pt x="401" y="341"/>
                  <a:pt x="399" y="340"/>
                </a:cubicBezTo>
                <a:cubicBezTo>
                  <a:pt x="395" y="337"/>
                  <a:pt x="387" y="336"/>
                  <a:pt x="380" y="335"/>
                </a:cubicBezTo>
                <a:cubicBezTo>
                  <a:pt x="372" y="334"/>
                  <a:pt x="364" y="333"/>
                  <a:pt x="357" y="329"/>
                </a:cubicBezTo>
                <a:cubicBezTo>
                  <a:pt x="357" y="329"/>
                  <a:pt x="356" y="328"/>
                  <a:pt x="356" y="328"/>
                </a:cubicBezTo>
                <a:cubicBezTo>
                  <a:pt x="341" y="317"/>
                  <a:pt x="337" y="293"/>
                  <a:pt x="345" y="282"/>
                </a:cubicBezTo>
                <a:cubicBezTo>
                  <a:pt x="351" y="274"/>
                  <a:pt x="357" y="260"/>
                  <a:pt x="360" y="248"/>
                </a:cubicBezTo>
                <a:cubicBezTo>
                  <a:pt x="364" y="230"/>
                  <a:pt x="363" y="217"/>
                  <a:pt x="356" y="208"/>
                </a:cubicBezTo>
                <a:cubicBezTo>
                  <a:pt x="347" y="197"/>
                  <a:pt x="332" y="197"/>
                  <a:pt x="330" y="197"/>
                </a:cubicBezTo>
                <a:cubicBezTo>
                  <a:pt x="329" y="197"/>
                  <a:pt x="313" y="197"/>
                  <a:pt x="305" y="208"/>
                </a:cubicBezTo>
                <a:cubicBezTo>
                  <a:pt x="298" y="217"/>
                  <a:pt x="297" y="230"/>
                  <a:pt x="301" y="248"/>
                </a:cubicBezTo>
                <a:cubicBezTo>
                  <a:pt x="304" y="260"/>
                  <a:pt x="310" y="274"/>
                  <a:pt x="315" y="282"/>
                </a:cubicBezTo>
                <a:cubicBezTo>
                  <a:pt x="323" y="293"/>
                  <a:pt x="319" y="317"/>
                  <a:pt x="305" y="328"/>
                </a:cubicBezTo>
                <a:cubicBezTo>
                  <a:pt x="303" y="330"/>
                  <a:pt x="300" y="330"/>
                  <a:pt x="298" y="330"/>
                </a:cubicBezTo>
                <a:cubicBezTo>
                  <a:pt x="295" y="330"/>
                  <a:pt x="292" y="329"/>
                  <a:pt x="290" y="326"/>
                </a:cubicBezTo>
                <a:cubicBezTo>
                  <a:pt x="286" y="321"/>
                  <a:pt x="287" y="315"/>
                  <a:pt x="292" y="311"/>
                </a:cubicBezTo>
                <a:cubicBezTo>
                  <a:pt x="298" y="307"/>
                  <a:pt x="299" y="296"/>
                  <a:pt x="298" y="293"/>
                </a:cubicBezTo>
                <a:cubicBezTo>
                  <a:pt x="291" y="284"/>
                  <a:pt x="284" y="268"/>
                  <a:pt x="280" y="253"/>
                </a:cubicBezTo>
                <a:cubicBezTo>
                  <a:pt x="274" y="228"/>
                  <a:pt x="277" y="209"/>
                  <a:pt x="288" y="195"/>
                </a:cubicBezTo>
                <a:cubicBezTo>
                  <a:pt x="304" y="175"/>
                  <a:pt x="328" y="176"/>
                  <a:pt x="330" y="176"/>
                </a:cubicBezTo>
                <a:cubicBezTo>
                  <a:pt x="332" y="176"/>
                  <a:pt x="357" y="175"/>
                  <a:pt x="373" y="195"/>
                </a:cubicBezTo>
                <a:cubicBezTo>
                  <a:pt x="384" y="209"/>
                  <a:pt x="386" y="228"/>
                  <a:pt x="380" y="253"/>
                </a:cubicBezTo>
                <a:cubicBezTo>
                  <a:pt x="377" y="268"/>
                  <a:pt x="370" y="284"/>
                  <a:pt x="363" y="293"/>
                </a:cubicBezTo>
                <a:cubicBezTo>
                  <a:pt x="362" y="296"/>
                  <a:pt x="363" y="306"/>
                  <a:pt x="369" y="311"/>
                </a:cubicBezTo>
                <a:cubicBezTo>
                  <a:pt x="372" y="312"/>
                  <a:pt x="378" y="313"/>
                  <a:pt x="383" y="314"/>
                </a:cubicBezTo>
                <a:cubicBezTo>
                  <a:pt x="392" y="315"/>
                  <a:pt x="402" y="317"/>
                  <a:pt x="410" y="322"/>
                </a:cubicBezTo>
                <a:cubicBezTo>
                  <a:pt x="415" y="325"/>
                  <a:pt x="417" y="332"/>
                  <a:pt x="414" y="337"/>
                </a:cubicBez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7" name="TextBox 26">
            <a:extLst>
              <a:ext uri="{FF2B5EF4-FFF2-40B4-BE49-F238E27FC236}">
                <a16:creationId xmlns:a16="http://schemas.microsoft.com/office/drawing/2014/main" id="{C6C36416-F2DE-7E78-AC6C-85940CEA7197}"/>
              </a:ext>
            </a:extLst>
          </p:cNvPr>
          <p:cNvSpPr txBox="1"/>
          <p:nvPr/>
        </p:nvSpPr>
        <p:spPr>
          <a:xfrm>
            <a:off x="1228936" y="2925894"/>
            <a:ext cx="1107996" cy="254237"/>
          </a:xfrm>
          <a:prstGeom prst="rect">
            <a:avLst/>
          </a:prstGeom>
          <a:noFill/>
        </p:spPr>
        <p:txBody>
          <a:bodyPr wrap="none" rtlCol="0">
            <a:spAutoFit/>
          </a:bodyPr>
          <a:lstStyle/>
          <a:p>
            <a:r>
              <a:rPr lang="en-US" sz="1052" b="1" noProof="1"/>
              <a:t>Experience layer</a:t>
            </a:r>
          </a:p>
        </p:txBody>
      </p:sp>
      <p:sp>
        <p:nvSpPr>
          <p:cNvPr id="28" name="TextBox 27">
            <a:extLst>
              <a:ext uri="{FF2B5EF4-FFF2-40B4-BE49-F238E27FC236}">
                <a16:creationId xmlns:a16="http://schemas.microsoft.com/office/drawing/2014/main" id="{D4ECA32C-5B56-4C05-AA08-03E9A617851E}"/>
              </a:ext>
            </a:extLst>
          </p:cNvPr>
          <p:cNvSpPr txBox="1"/>
          <p:nvPr/>
        </p:nvSpPr>
        <p:spPr>
          <a:xfrm>
            <a:off x="8842266" y="2346126"/>
            <a:ext cx="2836842" cy="646331"/>
          </a:xfrm>
          <a:prstGeom prst="rect">
            <a:avLst/>
          </a:prstGeom>
          <a:noFill/>
        </p:spPr>
        <p:txBody>
          <a:bodyPr wrap="square" rtlCol="0">
            <a:spAutoFit/>
          </a:bodyPr>
          <a:lstStyle/>
          <a:p>
            <a:r>
              <a:rPr lang="en-US" sz="1200" noProof="1">
                <a:solidFill>
                  <a:schemeClr val="bg2">
                    <a:lumMod val="50000"/>
                  </a:schemeClr>
                </a:solidFill>
              </a:rPr>
              <a:t>This layer is composed of APIs that enable the easy consumption by third parties.</a:t>
            </a:r>
          </a:p>
        </p:txBody>
      </p:sp>
      <p:sp>
        <p:nvSpPr>
          <p:cNvPr id="31" name="Line Callout 1 (Border and Accent Bar) 2">
            <a:extLst>
              <a:ext uri="{FF2B5EF4-FFF2-40B4-BE49-F238E27FC236}">
                <a16:creationId xmlns:a16="http://schemas.microsoft.com/office/drawing/2014/main" id="{F9F2F65A-EE74-7733-4E7D-D6B68B1681BC}"/>
              </a:ext>
            </a:extLst>
          </p:cNvPr>
          <p:cNvSpPr/>
          <p:nvPr/>
        </p:nvSpPr>
        <p:spPr>
          <a:xfrm>
            <a:off x="8893845" y="2346127"/>
            <a:ext cx="2710010" cy="732237"/>
          </a:xfrm>
          <a:prstGeom prst="accentBorderCallout1">
            <a:avLst>
              <a:gd name="adj1" fmla="val 67152"/>
              <a:gd name="adj2" fmla="val -2601"/>
              <a:gd name="adj3" fmla="val 103035"/>
              <a:gd name="adj4" fmla="val -15206"/>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79"/>
          </a:p>
        </p:txBody>
      </p:sp>
      <p:grpSp>
        <p:nvGrpSpPr>
          <p:cNvPr id="37" name="Group 36">
            <a:extLst>
              <a:ext uri="{FF2B5EF4-FFF2-40B4-BE49-F238E27FC236}">
                <a16:creationId xmlns:a16="http://schemas.microsoft.com/office/drawing/2014/main" id="{562D9B01-B606-978B-E50E-53B218445A1F}"/>
              </a:ext>
            </a:extLst>
          </p:cNvPr>
          <p:cNvGrpSpPr/>
          <p:nvPr/>
        </p:nvGrpSpPr>
        <p:grpSpPr>
          <a:xfrm>
            <a:off x="8859148" y="3589330"/>
            <a:ext cx="2771527" cy="788325"/>
            <a:chOff x="8789102" y="3282635"/>
            <a:chExt cx="2771527" cy="843925"/>
          </a:xfrm>
        </p:grpSpPr>
        <p:sp>
          <p:nvSpPr>
            <p:cNvPr id="29" name="TextBox 28">
              <a:extLst>
                <a:ext uri="{FF2B5EF4-FFF2-40B4-BE49-F238E27FC236}">
                  <a16:creationId xmlns:a16="http://schemas.microsoft.com/office/drawing/2014/main" id="{7A4FCB2B-ED7B-68D9-4B2E-4A5A6163D56E}"/>
                </a:ext>
              </a:extLst>
            </p:cNvPr>
            <p:cNvSpPr txBox="1"/>
            <p:nvPr/>
          </p:nvSpPr>
          <p:spPr>
            <a:xfrm>
              <a:off x="8789102" y="3282636"/>
              <a:ext cx="2771527" cy="519359"/>
            </a:xfrm>
            <a:prstGeom prst="rect">
              <a:avLst/>
            </a:prstGeom>
            <a:noFill/>
          </p:spPr>
          <p:txBody>
            <a:bodyPr wrap="square" rtlCol="0">
              <a:spAutoFit/>
            </a:bodyPr>
            <a:lstStyle/>
            <a:p>
              <a:r>
                <a:rPr lang="en-US" sz="1200" noProof="1">
                  <a:solidFill>
                    <a:schemeClr val="bg2">
                      <a:lumMod val="50000"/>
                    </a:schemeClr>
                  </a:solidFill>
                </a:rPr>
                <a:t>APIs responsible to fetch, orchestrate and propagate data from/to core systems. </a:t>
              </a:r>
            </a:p>
          </p:txBody>
        </p:sp>
        <p:sp>
          <p:nvSpPr>
            <p:cNvPr id="32" name="Line Callout 1 (Border and Accent Bar) 38">
              <a:extLst>
                <a:ext uri="{FF2B5EF4-FFF2-40B4-BE49-F238E27FC236}">
                  <a16:creationId xmlns:a16="http://schemas.microsoft.com/office/drawing/2014/main" id="{BD1B94AC-F93E-71E2-D3EB-B591854ED903}"/>
                </a:ext>
              </a:extLst>
            </p:cNvPr>
            <p:cNvSpPr/>
            <p:nvPr/>
          </p:nvSpPr>
          <p:spPr>
            <a:xfrm>
              <a:off x="8842603" y="3282635"/>
              <a:ext cx="2718026" cy="843925"/>
            </a:xfrm>
            <a:prstGeom prst="accentBorderCallout1">
              <a:avLst>
                <a:gd name="adj1" fmla="val 58606"/>
                <a:gd name="adj2" fmla="val -2617"/>
                <a:gd name="adj3" fmla="val 58620"/>
                <a:gd name="adj4" fmla="val -15206"/>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79"/>
            </a:p>
          </p:txBody>
        </p:sp>
      </p:grpSp>
      <p:grpSp>
        <p:nvGrpSpPr>
          <p:cNvPr id="39" name="Group 38">
            <a:extLst>
              <a:ext uri="{FF2B5EF4-FFF2-40B4-BE49-F238E27FC236}">
                <a16:creationId xmlns:a16="http://schemas.microsoft.com/office/drawing/2014/main" id="{1F1EEABF-C37B-B011-E3BD-683A3A2DD042}"/>
              </a:ext>
            </a:extLst>
          </p:cNvPr>
          <p:cNvGrpSpPr/>
          <p:nvPr/>
        </p:nvGrpSpPr>
        <p:grpSpPr>
          <a:xfrm>
            <a:off x="8842266" y="4814216"/>
            <a:ext cx="2771527" cy="725347"/>
            <a:chOff x="8789101" y="4750418"/>
            <a:chExt cx="2771527" cy="646331"/>
          </a:xfrm>
        </p:grpSpPr>
        <p:sp>
          <p:nvSpPr>
            <p:cNvPr id="30" name="TextBox 29">
              <a:extLst>
                <a:ext uri="{FF2B5EF4-FFF2-40B4-BE49-F238E27FC236}">
                  <a16:creationId xmlns:a16="http://schemas.microsoft.com/office/drawing/2014/main" id="{F8E8D15A-6479-B41E-3C63-2EEFBDF871A4}"/>
                </a:ext>
              </a:extLst>
            </p:cNvPr>
            <p:cNvSpPr txBox="1"/>
            <p:nvPr/>
          </p:nvSpPr>
          <p:spPr>
            <a:xfrm>
              <a:off x="8789101" y="4750418"/>
              <a:ext cx="2771527" cy="646331"/>
            </a:xfrm>
            <a:prstGeom prst="rect">
              <a:avLst/>
            </a:prstGeom>
            <a:noFill/>
          </p:spPr>
          <p:txBody>
            <a:bodyPr wrap="square" rtlCol="0">
              <a:spAutoFit/>
            </a:bodyPr>
            <a:lstStyle/>
            <a:p>
              <a:r>
                <a:rPr lang="en-US" sz="1200" noProof="1">
                  <a:solidFill>
                    <a:schemeClr val="bg2">
                      <a:lumMod val="50000"/>
                    </a:schemeClr>
                  </a:solidFill>
                </a:rPr>
                <a:t>APIs that connect directly with core systems, providing a point of access, abstracting system’s complexity. </a:t>
              </a:r>
            </a:p>
          </p:txBody>
        </p:sp>
        <p:sp>
          <p:nvSpPr>
            <p:cNvPr id="33" name="Line Callout 1 (Border and Accent Bar) 39">
              <a:extLst>
                <a:ext uri="{FF2B5EF4-FFF2-40B4-BE49-F238E27FC236}">
                  <a16:creationId xmlns:a16="http://schemas.microsoft.com/office/drawing/2014/main" id="{D3E08610-9A4F-6F71-BC1A-8A0F87F46387}"/>
                </a:ext>
              </a:extLst>
            </p:cNvPr>
            <p:cNvSpPr/>
            <p:nvPr/>
          </p:nvSpPr>
          <p:spPr>
            <a:xfrm>
              <a:off x="8842603" y="4786990"/>
              <a:ext cx="2718025" cy="600164"/>
            </a:xfrm>
            <a:prstGeom prst="accentBorderCallout1">
              <a:avLst>
                <a:gd name="adj1" fmla="val 33910"/>
                <a:gd name="adj2" fmla="val -2601"/>
                <a:gd name="adj3" fmla="val 15743"/>
                <a:gd name="adj4" fmla="val -14837"/>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79"/>
            </a:p>
          </p:txBody>
        </p:sp>
      </p:grpSp>
      <p:pic>
        <p:nvPicPr>
          <p:cNvPr id="34" name="Picture 33">
            <a:extLst>
              <a:ext uri="{FF2B5EF4-FFF2-40B4-BE49-F238E27FC236}">
                <a16:creationId xmlns:a16="http://schemas.microsoft.com/office/drawing/2014/main" id="{5DB270E9-6166-2913-921A-D95A27C34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163" y="4781453"/>
            <a:ext cx="384100" cy="377361"/>
          </a:xfrm>
          <a:prstGeom prst="rect">
            <a:avLst/>
          </a:prstGeom>
        </p:spPr>
      </p:pic>
      <p:sp>
        <p:nvSpPr>
          <p:cNvPr id="35" name="TextBox 34">
            <a:extLst>
              <a:ext uri="{FF2B5EF4-FFF2-40B4-BE49-F238E27FC236}">
                <a16:creationId xmlns:a16="http://schemas.microsoft.com/office/drawing/2014/main" id="{48EFD213-316E-4EA8-76DF-3AF79FFA8527}"/>
              </a:ext>
            </a:extLst>
          </p:cNvPr>
          <p:cNvSpPr txBox="1"/>
          <p:nvPr/>
        </p:nvSpPr>
        <p:spPr>
          <a:xfrm>
            <a:off x="6687866" y="4802183"/>
            <a:ext cx="1345795" cy="366254"/>
          </a:xfrm>
          <a:prstGeom prst="rect">
            <a:avLst/>
          </a:prstGeom>
          <a:noFill/>
        </p:spPr>
        <p:txBody>
          <a:bodyPr wrap="square" rtlCol="0">
            <a:spAutoFit/>
          </a:bodyPr>
          <a:lstStyle/>
          <a:p>
            <a:r>
              <a:rPr lang="en-US" sz="980" b="1" dirty="0"/>
              <a:t>Salesforce France</a:t>
            </a:r>
            <a:endParaRPr lang="en-US" sz="980" b="1" noProof="1"/>
          </a:p>
          <a:p>
            <a:r>
              <a:rPr lang="en-US" sz="800" b="1" i="1" dirty="0">
                <a:solidFill>
                  <a:schemeClr val="tx1">
                    <a:lumMod val="65000"/>
                    <a:lumOff val="35000"/>
                  </a:schemeClr>
                </a:solidFill>
              </a:rPr>
              <a:t>Salesforce-France-SAPI</a:t>
            </a:r>
            <a:endParaRPr lang="en-US" sz="702" b="1" i="1" dirty="0">
              <a:solidFill>
                <a:schemeClr val="tx1">
                  <a:lumMod val="65000"/>
                  <a:lumOff val="35000"/>
                </a:schemeClr>
              </a:solidFill>
            </a:endParaRPr>
          </a:p>
        </p:txBody>
      </p:sp>
    </p:spTree>
    <p:extLst>
      <p:ext uri="{BB962C8B-B14F-4D97-AF65-F5344CB8AC3E}">
        <p14:creationId xmlns:p14="http://schemas.microsoft.com/office/powerpoint/2010/main" val="8740239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3" name="Title 2">
            <a:extLst>
              <a:ext uri="{FF2B5EF4-FFF2-40B4-BE49-F238E27FC236}">
                <a16:creationId xmlns:a16="http://schemas.microsoft.com/office/drawing/2014/main" id="{E6812BBA-7780-012E-FE3A-FB4E7B2CF83D}"/>
              </a:ext>
            </a:extLst>
          </p:cNvPr>
          <p:cNvSpPr>
            <a:spLocks noGrp="1"/>
          </p:cNvSpPr>
          <p:nvPr>
            <p:ph type="title"/>
          </p:nvPr>
        </p:nvSpPr>
        <p:spPr/>
        <p:txBody>
          <a:bodyPr/>
          <a:lstStyle/>
          <a:p>
            <a:r>
              <a:rPr lang="en-US" dirty="0">
                <a:solidFill>
                  <a:schemeClr val="bg1"/>
                </a:solidFill>
              </a:rPr>
              <a:t>API led Connectivity</a:t>
            </a:r>
            <a:endParaRPr lang="en-MA" dirty="0"/>
          </a:p>
        </p:txBody>
      </p:sp>
      <p:sp>
        <p:nvSpPr>
          <p:cNvPr id="6" name="Rechteck 73">
            <a:extLst>
              <a:ext uri="{FF2B5EF4-FFF2-40B4-BE49-F238E27FC236}">
                <a16:creationId xmlns:a16="http://schemas.microsoft.com/office/drawing/2014/main" id="{C3799AD0-CAE2-74BB-418B-72415F6660AF}"/>
              </a:ext>
            </a:extLst>
          </p:cNvPr>
          <p:cNvSpPr/>
          <p:nvPr/>
        </p:nvSpPr>
        <p:spPr bwMode="auto">
          <a:xfrm>
            <a:off x="1123371" y="3031335"/>
            <a:ext cx="10017380" cy="788324"/>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p:txBody>
      </p:sp>
      <p:sp>
        <p:nvSpPr>
          <p:cNvPr id="7" name="Rechteck 73">
            <a:extLst>
              <a:ext uri="{FF2B5EF4-FFF2-40B4-BE49-F238E27FC236}">
                <a16:creationId xmlns:a16="http://schemas.microsoft.com/office/drawing/2014/main" id="{0ECD00B5-F54A-02F8-FFD2-D0F7550D8724}"/>
              </a:ext>
            </a:extLst>
          </p:cNvPr>
          <p:cNvSpPr/>
          <p:nvPr/>
        </p:nvSpPr>
        <p:spPr bwMode="auto">
          <a:xfrm>
            <a:off x="1123371" y="4526661"/>
            <a:ext cx="10017380" cy="670495"/>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a:p>
            <a:pPr fontAlgn="base">
              <a:spcBef>
                <a:spcPct val="0"/>
              </a:spcBef>
              <a:spcAft>
                <a:spcPct val="0"/>
              </a:spcAft>
            </a:pPr>
            <a:r>
              <a:rPr lang="en-US" sz="877" b="1" i="1" kern="0" noProof="1">
                <a:solidFill>
                  <a:srgbClr val="000000"/>
                </a:solidFill>
              </a:rPr>
              <a:t>    </a:t>
            </a:r>
          </a:p>
        </p:txBody>
      </p:sp>
      <p:sp>
        <p:nvSpPr>
          <p:cNvPr id="8" name="Rechteck 73">
            <a:extLst>
              <a:ext uri="{FF2B5EF4-FFF2-40B4-BE49-F238E27FC236}">
                <a16:creationId xmlns:a16="http://schemas.microsoft.com/office/drawing/2014/main" id="{1FAA8641-F51B-EDD3-B1E8-F1B618C3349F}"/>
              </a:ext>
            </a:extLst>
          </p:cNvPr>
          <p:cNvSpPr/>
          <p:nvPr/>
        </p:nvSpPr>
        <p:spPr bwMode="auto">
          <a:xfrm>
            <a:off x="1123369" y="1813087"/>
            <a:ext cx="10017382" cy="612878"/>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p:txBody>
      </p:sp>
      <p:pic>
        <p:nvPicPr>
          <p:cNvPr id="9" name="Picture 8">
            <a:extLst>
              <a:ext uri="{FF2B5EF4-FFF2-40B4-BE49-F238E27FC236}">
                <a16:creationId xmlns:a16="http://schemas.microsoft.com/office/drawing/2014/main" id="{C20C0833-D17D-3FA2-C822-D1420DA2B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768" y="1926358"/>
            <a:ext cx="384100" cy="377361"/>
          </a:xfrm>
          <a:prstGeom prst="rect">
            <a:avLst/>
          </a:prstGeom>
        </p:spPr>
      </p:pic>
      <p:sp>
        <p:nvSpPr>
          <p:cNvPr id="10" name="TextBox 9">
            <a:extLst>
              <a:ext uri="{FF2B5EF4-FFF2-40B4-BE49-F238E27FC236}">
                <a16:creationId xmlns:a16="http://schemas.microsoft.com/office/drawing/2014/main" id="{3A616A6B-A150-5E45-7334-0C8B2348BB63}"/>
              </a:ext>
            </a:extLst>
          </p:cNvPr>
          <p:cNvSpPr txBox="1"/>
          <p:nvPr/>
        </p:nvSpPr>
        <p:spPr>
          <a:xfrm>
            <a:off x="5756868" y="1947088"/>
            <a:ext cx="1100199" cy="366254"/>
          </a:xfrm>
          <a:prstGeom prst="rect">
            <a:avLst/>
          </a:prstGeom>
          <a:noFill/>
        </p:spPr>
        <p:txBody>
          <a:bodyPr wrap="square" rtlCol="0">
            <a:spAutoFit/>
          </a:bodyPr>
          <a:lstStyle/>
          <a:p>
            <a:r>
              <a:rPr lang="en-US" sz="980" b="1" dirty="0"/>
              <a:t>User Gateway</a:t>
            </a:r>
            <a:endParaRPr lang="en-US" sz="980" b="1" noProof="1"/>
          </a:p>
          <a:p>
            <a:r>
              <a:rPr lang="en-US" sz="800" b="1" i="1" dirty="0">
                <a:solidFill>
                  <a:schemeClr val="tx1">
                    <a:lumMod val="65000"/>
                    <a:lumOff val="35000"/>
                  </a:schemeClr>
                </a:solidFill>
              </a:rPr>
              <a:t>Us</a:t>
            </a:r>
            <a:r>
              <a:rPr lang="en-US" sz="800" b="1" i="1" noProof="1">
                <a:solidFill>
                  <a:schemeClr val="tx1">
                    <a:lumMod val="65000"/>
                    <a:lumOff val="35000"/>
                  </a:schemeClr>
                </a:solidFill>
              </a:rPr>
              <a:t>er</a:t>
            </a:r>
            <a:r>
              <a:rPr lang="en-US" sz="800" b="1" i="1" dirty="0">
                <a:solidFill>
                  <a:schemeClr val="tx1">
                    <a:lumMod val="65000"/>
                    <a:lumOff val="35000"/>
                  </a:schemeClr>
                </a:solidFill>
              </a:rPr>
              <a:t>Gateway-</a:t>
            </a:r>
            <a:r>
              <a:rPr lang="en-US" sz="800" b="1" i="1" dirty="0" err="1">
                <a:solidFill>
                  <a:schemeClr val="tx1">
                    <a:lumMod val="65000"/>
                    <a:lumOff val="35000"/>
                  </a:schemeClr>
                </a:solidFill>
              </a:rPr>
              <a:t>xapi</a:t>
            </a:r>
            <a:endParaRPr lang="en-US" sz="702" b="1" i="1" noProof="1">
              <a:solidFill>
                <a:schemeClr val="tx1">
                  <a:lumMod val="65000"/>
                  <a:lumOff val="35000"/>
                </a:schemeClr>
              </a:solidFill>
            </a:endParaRPr>
          </a:p>
        </p:txBody>
      </p:sp>
      <p:pic>
        <p:nvPicPr>
          <p:cNvPr id="11" name="Picture 10">
            <a:extLst>
              <a:ext uri="{FF2B5EF4-FFF2-40B4-BE49-F238E27FC236}">
                <a16:creationId xmlns:a16="http://schemas.microsoft.com/office/drawing/2014/main" id="{2228B5D4-9EAF-71C1-C856-774546E60C80}"/>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3007600" y="3244074"/>
            <a:ext cx="384100" cy="377361"/>
          </a:xfrm>
          <a:prstGeom prst="rect">
            <a:avLst/>
          </a:prstGeom>
        </p:spPr>
      </p:pic>
      <p:sp>
        <p:nvSpPr>
          <p:cNvPr id="12" name="TextBox 11">
            <a:extLst>
              <a:ext uri="{FF2B5EF4-FFF2-40B4-BE49-F238E27FC236}">
                <a16:creationId xmlns:a16="http://schemas.microsoft.com/office/drawing/2014/main" id="{D3801021-7FDD-FA74-EEF1-B56AE44C9E32}"/>
              </a:ext>
            </a:extLst>
          </p:cNvPr>
          <p:cNvSpPr txBox="1"/>
          <p:nvPr/>
        </p:nvSpPr>
        <p:spPr>
          <a:xfrm>
            <a:off x="3391700" y="3264804"/>
            <a:ext cx="1221987" cy="366254"/>
          </a:xfrm>
          <a:prstGeom prst="rect">
            <a:avLst/>
          </a:prstGeom>
          <a:noFill/>
        </p:spPr>
        <p:txBody>
          <a:bodyPr wrap="square" rtlCol="0">
            <a:spAutoFit/>
          </a:bodyPr>
          <a:lstStyle/>
          <a:p>
            <a:r>
              <a:rPr lang="en-US" sz="980" b="1" dirty="0"/>
              <a:t>MDB </a:t>
            </a:r>
            <a:r>
              <a:rPr lang="en-US" sz="980" b="1" dirty="0" err="1"/>
              <a:t>Archivage</a:t>
            </a:r>
            <a:endParaRPr lang="en-US" sz="980" b="1" noProof="1"/>
          </a:p>
          <a:p>
            <a:r>
              <a:rPr lang="en-US" sz="800" b="1" i="1" dirty="0">
                <a:solidFill>
                  <a:schemeClr val="tx1">
                    <a:lumMod val="65000"/>
                    <a:lumOff val="35000"/>
                  </a:schemeClr>
                </a:solidFill>
              </a:rPr>
              <a:t>MDB-</a:t>
            </a:r>
            <a:r>
              <a:rPr lang="en-US" sz="800" b="1" i="1" dirty="0" err="1">
                <a:solidFill>
                  <a:schemeClr val="tx1">
                    <a:lumMod val="65000"/>
                    <a:lumOff val="35000"/>
                  </a:schemeClr>
                </a:solidFill>
              </a:rPr>
              <a:t>Archivage</a:t>
            </a:r>
            <a:r>
              <a:rPr lang="en-US" sz="800" b="1" i="1" dirty="0">
                <a:solidFill>
                  <a:schemeClr val="tx1">
                    <a:lumMod val="65000"/>
                    <a:lumOff val="35000"/>
                  </a:schemeClr>
                </a:solidFill>
              </a:rPr>
              <a:t>-PAPI</a:t>
            </a:r>
            <a:endParaRPr lang="en-US" sz="702" b="1" i="1" dirty="0">
              <a:solidFill>
                <a:schemeClr val="tx1">
                  <a:lumMod val="65000"/>
                  <a:lumOff val="35000"/>
                </a:schemeClr>
              </a:solidFill>
            </a:endParaRPr>
          </a:p>
        </p:txBody>
      </p:sp>
      <p:pic>
        <p:nvPicPr>
          <p:cNvPr id="13" name="Picture 12">
            <a:extLst>
              <a:ext uri="{FF2B5EF4-FFF2-40B4-BE49-F238E27FC236}">
                <a16:creationId xmlns:a16="http://schemas.microsoft.com/office/drawing/2014/main" id="{101204FF-9436-85C9-CB70-05B534FC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3565" y="3243512"/>
            <a:ext cx="384100" cy="377361"/>
          </a:xfrm>
          <a:prstGeom prst="rect">
            <a:avLst/>
          </a:prstGeom>
        </p:spPr>
      </p:pic>
      <p:sp>
        <p:nvSpPr>
          <p:cNvPr id="14" name="TextBox 13">
            <a:extLst>
              <a:ext uri="{FF2B5EF4-FFF2-40B4-BE49-F238E27FC236}">
                <a16:creationId xmlns:a16="http://schemas.microsoft.com/office/drawing/2014/main" id="{13670692-3DD6-A030-CC29-B414CB07DB84}"/>
              </a:ext>
            </a:extLst>
          </p:cNvPr>
          <p:cNvSpPr txBox="1"/>
          <p:nvPr/>
        </p:nvSpPr>
        <p:spPr>
          <a:xfrm>
            <a:off x="5778685" y="3264242"/>
            <a:ext cx="1221987" cy="366254"/>
          </a:xfrm>
          <a:prstGeom prst="rect">
            <a:avLst/>
          </a:prstGeom>
          <a:noFill/>
        </p:spPr>
        <p:txBody>
          <a:bodyPr wrap="square" rtlCol="0">
            <a:spAutoFit/>
          </a:bodyPr>
          <a:lstStyle/>
          <a:p>
            <a:r>
              <a:rPr lang="en-US" sz="980" b="1" dirty="0"/>
              <a:t>SF Operations</a:t>
            </a:r>
            <a:endParaRPr lang="en-US" sz="980" b="1" noProof="1"/>
          </a:p>
          <a:p>
            <a:r>
              <a:rPr lang="en-US" sz="800" b="1" i="1" dirty="0">
                <a:solidFill>
                  <a:schemeClr val="tx1">
                    <a:lumMod val="65000"/>
                    <a:lumOff val="35000"/>
                  </a:schemeClr>
                </a:solidFill>
              </a:rPr>
              <a:t>SF-Operations-PAPI</a:t>
            </a:r>
            <a:endParaRPr lang="en-US" sz="702" b="1" i="1" dirty="0">
              <a:solidFill>
                <a:schemeClr val="tx1">
                  <a:lumMod val="65000"/>
                  <a:lumOff val="35000"/>
                </a:schemeClr>
              </a:solidFill>
            </a:endParaRPr>
          </a:p>
        </p:txBody>
      </p:sp>
      <p:pic>
        <p:nvPicPr>
          <p:cNvPr id="15" name="Picture 14">
            <a:extLst>
              <a:ext uri="{FF2B5EF4-FFF2-40B4-BE49-F238E27FC236}">
                <a16:creationId xmlns:a16="http://schemas.microsoft.com/office/drawing/2014/main" id="{BE0CB588-455E-93EF-7280-3D18870A4457}"/>
              </a:ext>
            </a:extLst>
          </p:cNvPr>
          <p:cNvPicPr>
            <a:picLocks noChangeAspect="1"/>
          </p:cNvPicPr>
          <p:nvPr/>
        </p:nvPicPr>
        <p:blipFill>
          <a:blip r:embed="rId4">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7824813" y="3249180"/>
            <a:ext cx="384100" cy="377361"/>
          </a:xfrm>
          <a:prstGeom prst="rect">
            <a:avLst/>
          </a:prstGeom>
        </p:spPr>
      </p:pic>
      <p:sp>
        <p:nvSpPr>
          <p:cNvPr id="16" name="TextBox 15">
            <a:extLst>
              <a:ext uri="{FF2B5EF4-FFF2-40B4-BE49-F238E27FC236}">
                <a16:creationId xmlns:a16="http://schemas.microsoft.com/office/drawing/2014/main" id="{3FC59C7B-A4E6-437D-FD6E-FE78A06CF264}"/>
              </a:ext>
            </a:extLst>
          </p:cNvPr>
          <p:cNvSpPr txBox="1"/>
          <p:nvPr/>
        </p:nvSpPr>
        <p:spPr>
          <a:xfrm>
            <a:off x="8208913" y="3269910"/>
            <a:ext cx="1100199" cy="366254"/>
          </a:xfrm>
          <a:prstGeom prst="rect">
            <a:avLst/>
          </a:prstGeom>
          <a:noFill/>
        </p:spPr>
        <p:txBody>
          <a:bodyPr wrap="square" rtlCol="0">
            <a:spAutoFit/>
          </a:bodyPr>
          <a:lstStyle/>
          <a:p>
            <a:r>
              <a:rPr lang="en-US" sz="980" b="1" dirty="0">
                <a:solidFill>
                  <a:schemeClr val="accent3"/>
                </a:solidFill>
              </a:rPr>
              <a:t>SF Synchro</a:t>
            </a:r>
            <a:endParaRPr lang="en-US" sz="980" b="1" noProof="1">
              <a:solidFill>
                <a:schemeClr val="accent3"/>
              </a:solidFill>
            </a:endParaRPr>
          </a:p>
          <a:p>
            <a:r>
              <a:rPr lang="en-US" sz="800" b="1" i="1" dirty="0">
                <a:solidFill>
                  <a:schemeClr val="accent3"/>
                </a:solidFill>
              </a:rPr>
              <a:t>SF-Synchro-PAPI</a:t>
            </a:r>
            <a:endParaRPr lang="en-US" sz="702" b="1" i="1" dirty="0">
              <a:solidFill>
                <a:schemeClr val="accent3"/>
              </a:solidFill>
            </a:endParaRPr>
          </a:p>
        </p:txBody>
      </p:sp>
      <p:pic>
        <p:nvPicPr>
          <p:cNvPr id="17" name="Picture 16">
            <a:extLst>
              <a:ext uri="{FF2B5EF4-FFF2-40B4-BE49-F238E27FC236}">
                <a16:creationId xmlns:a16="http://schemas.microsoft.com/office/drawing/2014/main" id="{5EE32220-3ED4-21BA-D345-A5C5A4841AAD}"/>
              </a:ext>
            </a:extLst>
          </p:cNvPr>
          <p:cNvPicPr>
            <a:picLocks noChangeAspect="1"/>
          </p:cNvPicPr>
          <p:nvPr/>
        </p:nvPicPr>
        <p:blipFill>
          <a:blip r:embed="rId4">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030379" y="4650833"/>
            <a:ext cx="384100" cy="377361"/>
          </a:xfrm>
          <a:prstGeom prst="rect">
            <a:avLst/>
          </a:prstGeom>
        </p:spPr>
      </p:pic>
      <p:sp>
        <p:nvSpPr>
          <p:cNvPr id="18" name="TextBox 17">
            <a:extLst>
              <a:ext uri="{FF2B5EF4-FFF2-40B4-BE49-F238E27FC236}">
                <a16:creationId xmlns:a16="http://schemas.microsoft.com/office/drawing/2014/main" id="{9009F798-5FF4-DE80-F1A8-AED86C52F387}"/>
              </a:ext>
            </a:extLst>
          </p:cNvPr>
          <p:cNvSpPr txBox="1"/>
          <p:nvPr/>
        </p:nvSpPr>
        <p:spPr>
          <a:xfrm>
            <a:off x="3378029" y="4671563"/>
            <a:ext cx="1074635" cy="366254"/>
          </a:xfrm>
          <a:prstGeom prst="rect">
            <a:avLst/>
          </a:prstGeom>
          <a:noFill/>
        </p:spPr>
        <p:txBody>
          <a:bodyPr wrap="square" rtlCol="0">
            <a:spAutoFit/>
          </a:bodyPr>
          <a:lstStyle/>
          <a:p>
            <a:r>
              <a:rPr lang="en-US" sz="980" b="1" dirty="0"/>
              <a:t>MongoDB</a:t>
            </a:r>
            <a:endParaRPr lang="en-US" sz="980" b="1" noProof="1"/>
          </a:p>
          <a:p>
            <a:r>
              <a:rPr lang="en-US" sz="800" b="1" i="1" dirty="0">
                <a:solidFill>
                  <a:schemeClr val="tx1">
                    <a:lumMod val="65000"/>
                    <a:lumOff val="35000"/>
                  </a:schemeClr>
                </a:solidFill>
              </a:rPr>
              <a:t>MongoDB-SAPI</a:t>
            </a:r>
            <a:endParaRPr lang="en-US" sz="702" b="1" i="1" dirty="0">
              <a:solidFill>
                <a:schemeClr val="tx1">
                  <a:lumMod val="65000"/>
                  <a:lumOff val="35000"/>
                </a:schemeClr>
              </a:solidFill>
            </a:endParaRPr>
          </a:p>
        </p:txBody>
      </p:sp>
      <p:pic>
        <p:nvPicPr>
          <p:cNvPr id="19" name="Picture 18">
            <a:extLst>
              <a:ext uri="{FF2B5EF4-FFF2-40B4-BE49-F238E27FC236}">
                <a16:creationId xmlns:a16="http://schemas.microsoft.com/office/drawing/2014/main" id="{82970223-5B7C-9D4E-FEC5-63BD11BCE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3422" y="4650833"/>
            <a:ext cx="384100" cy="377361"/>
          </a:xfrm>
          <a:prstGeom prst="rect">
            <a:avLst/>
          </a:prstGeom>
        </p:spPr>
      </p:pic>
      <p:sp>
        <p:nvSpPr>
          <p:cNvPr id="20" name="TextBox 19">
            <a:extLst>
              <a:ext uri="{FF2B5EF4-FFF2-40B4-BE49-F238E27FC236}">
                <a16:creationId xmlns:a16="http://schemas.microsoft.com/office/drawing/2014/main" id="{C595600F-75C1-A918-087C-987010D48717}"/>
              </a:ext>
            </a:extLst>
          </p:cNvPr>
          <p:cNvSpPr txBox="1"/>
          <p:nvPr/>
        </p:nvSpPr>
        <p:spPr>
          <a:xfrm>
            <a:off x="5733125" y="4671563"/>
            <a:ext cx="1345795" cy="366254"/>
          </a:xfrm>
          <a:prstGeom prst="rect">
            <a:avLst/>
          </a:prstGeom>
          <a:noFill/>
        </p:spPr>
        <p:txBody>
          <a:bodyPr wrap="square" rtlCol="0">
            <a:spAutoFit/>
          </a:bodyPr>
          <a:lstStyle/>
          <a:p>
            <a:r>
              <a:rPr lang="en-US" sz="980" b="1" dirty="0"/>
              <a:t>Salesforce Global</a:t>
            </a:r>
            <a:endParaRPr lang="en-US" sz="980" b="1" noProof="1"/>
          </a:p>
          <a:p>
            <a:r>
              <a:rPr lang="en-US" sz="800" b="1" i="1" dirty="0">
                <a:solidFill>
                  <a:schemeClr val="tx1">
                    <a:lumMod val="65000"/>
                    <a:lumOff val="35000"/>
                  </a:schemeClr>
                </a:solidFill>
              </a:rPr>
              <a:t>Salesforce-Global-SAPI</a:t>
            </a:r>
          </a:p>
        </p:txBody>
      </p:sp>
      <p:cxnSp>
        <p:nvCxnSpPr>
          <p:cNvPr id="21" name="Straight Connector 20">
            <a:extLst>
              <a:ext uri="{FF2B5EF4-FFF2-40B4-BE49-F238E27FC236}">
                <a16:creationId xmlns:a16="http://schemas.microsoft.com/office/drawing/2014/main" id="{B5C2D320-F7A2-37FA-1EC1-241F65FFA5DF}"/>
              </a:ext>
            </a:extLst>
          </p:cNvPr>
          <p:cNvCxnSpPr>
            <a:cxnSpLocks/>
          </p:cNvCxnSpPr>
          <p:nvPr/>
        </p:nvCxnSpPr>
        <p:spPr>
          <a:xfrm flipH="1">
            <a:off x="6152940" y="3488241"/>
            <a:ext cx="7637"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Freeform 105">
            <a:extLst>
              <a:ext uri="{FF2B5EF4-FFF2-40B4-BE49-F238E27FC236}">
                <a16:creationId xmlns:a16="http://schemas.microsoft.com/office/drawing/2014/main" id="{737EA0FB-6365-0645-F6E4-AB5E1416A125}"/>
              </a:ext>
            </a:extLst>
          </p:cNvPr>
          <p:cNvSpPr>
            <a:spLocks noChangeAspect="1" noEditPoints="1"/>
          </p:cNvSpPr>
          <p:nvPr/>
        </p:nvSpPr>
        <p:spPr bwMode="auto">
          <a:xfrm>
            <a:off x="961563" y="3266516"/>
            <a:ext cx="362086" cy="362086"/>
          </a:xfrm>
          <a:custGeom>
            <a:avLst/>
            <a:gdLst>
              <a:gd name="T0" fmla="*/ 235 w 512"/>
              <a:gd name="T1" fmla="*/ 150 h 512"/>
              <a:gd name="T2" fmla="*/ 277 w 512"/>
              <a:gd name="T3" fmla="*/ 118 h 512"/>
              <a:gd name="T4" fmla="*/ 235 w 512"/>
              <a:gd name="T5" fmla="*/ 342 h 512"/>
              <a:gd name="T6" fmla="*/ 277 w 512"/>
              <a:gd name="T7" fmla="*/ 320 h 512"/>
              <a:gd name="T8" fmla="*/ 235 w 512"/>
              <a:gd name="T9" fmla="*/ 342 h 512"/>
              <a:gd name="T10" fmla="*/ 160 w 512"/>
              <a:gd name="T11" fmla="*/ 342 h 512"/>
              <a:gd name="T12" fmla="*/ 117 w 512"/>
              <a:gd name="T13" fmla="*/ 320 h 512"/>
              <a:gd name="T14" fmla="*/ 512 w 512"/>
              <a:gd name="T15" fmla="*/ 256 h 512"/>
              <a:gd name="T16" fmla="*/ 0 w 512"/>
              <a:gd name="T17" fmla="*/ 256 h 512"/>
              <a:gd name="T18" fmla="*/ 512 w 512"/>
              <a:gd name="T19" fmla="*/ 256 h 512"/>
              <a:gd name="T20" fmla="*/ 405 w 512"/>
              <a:gd name="T21" fmla="*/ 299 h 512"/>
              <a:gd name="T22" fmla="*/ 384 w 512"/>
              <a:gd name="T23" fmla="*/ 235 h 512"/>
              <a:gd name="T24" fmla="*/ 267 w 512"/>
              <a:gd name="T25" fmla="*/ 224 h 512"/>
              <a:gd name="T26" fmla="*/ 288 w 512"/>
              <a:gd name="T27" fmla="*/ 171 h 512"/>
              <a:gd name="T28" fmla="*/ 299 w 512"/>
              <a:gd name="T29" fmla="*/ 107 h 512"/>
              <a:gd name="T30" fmla="*/ 224 w 512"/>
              <a:gd name="T31" fmla="*/ 96 h 512"/>
              <a:gd name="T32" fmla="*/ 213 w 512"/>
              <a:gd name="T33" fmla="*/ 160 h 512"/>
              <a:gd name="T34" fmla="*/ 245 w 512"/>
              <a:gd name="T35" fmla="*/ 171 h 512"/>
              <a:gd name="T36" fmla="*/ 139 w 512"/>
              <a:gd name="T37" fmla="*/ 224 h 512"/>
              <a:gd name="T38" fmla="*/ 128 w 512"/>
              <a:gd name="T39" fmla="*/ 299 h 512"/>
              <a:gd name="T40" fmla="*/ 96 w 512"/>
              <a:gd name="T41" fmla="*/ 310 h 512"/>
              <a:gd name="T42" fmla="*/ 107 w 512"/>
              <a:gd name="T43" fmla="*/ 363 h 512"/>
              <a:gd name="T44" fmla="*/ 181 w 512"/>
              <a:gd name="T45" fmla="*/ 352 h 512"/>
              <a:gd name="T46" fmla="*/ 171 w 512"/>
              <a:gd name="T47" fmla="*/ 299 h 512"/>
              <a:gd name="T48" fmla="*/ 149 w 512"/>
              <a:gd name="T49" fmla="*/ 246 h 512"/>
              <a:gd name="T50" fmla="*/ 245 w 512"/>
              <a:gd name="T51" fmla="*/ 299 h 512"/>
              <a:gd name="T52" fmla="*/ 213 w 512"/>
              <a:gd name="T53" fmla="*/ 310 h 512"/>
              <a:gd name="T54" fmla="*/ 224 w 512"/>
              <a:gd name="T55" fmla="*/ 363 h 512"/>
              <a:gd name="T56" fmla="*/ 299 w 512"/>
              <a:gd name="T57" fmla="*/ 352 h 512"/>
              <a:gd name="T58" fmla="*/ 288 w 512"/>
              <a:gd name="T59" fmla="*/ 299 h 512"/>
              <a:gd name="T60" fmla="*/ 267 w 512"/>
              <a:gd name="T61" fmla="*/ 246 h 512"/>
              <a:gd name="T62" fmla="*/ 363 w 512"/>
              <a:gd name="T63" fmla="*/ 299 h 512"/>
              <a:gd name="T64" fmla="*/ 331 w 512"/>
              <a:gd name="T65" fmla="*/ 310 h 512"/>
              <a:gd name="T66" fmla="*/ 341 w 512"/>
              <a:gd name="T67" fmla="*/ 363 h 512"/>
              <a:gd name="T68" fmla="*/ 416 w 512"/>
              <a:gd name="T69" fmla="*/ 352 h 512"/>
              <a:gd name="T70" fmla="*/ 352 w 512"/>
              <a:gd name="T71" fmla="*/ 342 h 512"/>
              <a:gd name="T72" fmla="*/ 395 w 512"/>
              <a:gd name="T73" fmla="*/ 320 h 512"/>
              <a:gd name="T74" fmla="*/ 352 w 512"/>
              <a:gd name="T75" fmla="*/ 34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77" y="150"/>
                </a:moveTo>
                <a:cubicBezTo>
                  <a:pt x="235" y="150"/>
                  <a:pt x="235" y="150"/>
                  <a:pt x="235" y="150"/>
                </a:cubicBezTo>
                <a:cubicBezTo>
                  <a:pt x="235" y="118"/>
                  <a:pt x="235" y="118"/>
                  <a:pt x="235" y="118"/>
                </a:cubicBezTo>
                <a:cubicBezTo>
                  <a:pt x="277" y="118"/>
                  <a:pt x="277" y="118"/>
                  <a:pt x="277" y="118"/>
                </a:cubicBezTo>
                <a:lnTo>
                  <a:pt x="277" y="150"/>
                </a:lnTo>
                <a:close/>
                <a:moveTo>
                  <a:pt x="235" y="342"/>
                </a:moveTo>
                <a:cubicBezTo>
                  <a:pt x="277" y="342"/>
                  <a:pt x="277" y="342"/>
                  <a:pt x="277" y="342"/>
                </a:cubicBezTo>
                <a:cubicBezTo>
                  <a:pt x="277" y="320"/>
                  <a:pt x="277" y="320"/>
                  <a:pt x="277" y="320"/>
                </a:cubicBezTo>
                <a:cubicBezTo>
                  <a:pt x="235" y="320"/>
                  <a:pt x="235" y="320"/>
                  <a:pt x="235" y="320"/>
                </a:cubicBezTo>
                <a:lnTo>
                  <a:pt x="235" y="342"/>
                </a:lnTo>
                <a:close/>
                <a:moveTo>
                  <a:pt x="117" y="342"/>
                </a:moveTo>
                <a:cubicBezTo>
                  <a:pt x="160" y="342"/>
                  <a:pt x="160" y="342"/>
                  <a:pt x="160" y="342"/>
                </a:cubicBezTo>
                <a:cubicBezTo>
                  <a:pt x="160" y="320"/>
                  <a:pt x="160" y="320"/>
                  <a:pt x="160" y="320"/>
                </a:cubicBezTo>
                <a:cubicBezTo>
                  <a:pt x="117" y="320"/>
                  <a:pt x="117" y="320"/>
                  <a:pt x="117" y="320"/>
                </a:cubicBezTo>
                <a:lnTo>
                  <a:pt x="117" y="342"/>
                </a:ln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416" y="310"/>
                </a:moveTo>
                <a:cubicBezTo>
                  <a:pt x="416" y="304"/>
                  <a:pt x="411" y="299"/>
                  <a:pt x="405" y="299"/>
                </a:cubicBezTo>
                <a:cubicBezTo>
                  <a:pt x="384" y="299"/>
                  <a:pt x="384" y="299"/>
                  <a:pt x="384" y="299"/>
                </a:cubicBezTo>
                <a:cubicBezTo>
                  <a:pt x="384" y="235"/>
                  <a:pt x="384" y="235"/>
                  <a:pt x="384" y="235"/>
                </a:cubicBezTo>
                <a:cubicBezTo>
                  <a:pt x="384" y="229"/>
                  <a:pt x="379" y="224"/>
                  <a:pt x="373" y="224"/>
                </a:cubicBezTo>
                <a:cubicBezTo>
                  <a:pt x="267" y="224"/>
                  <a:pt x="267" y="224"/>
                  <a:pt x="267" y="224"/>
                </a:cubicBezTo>
                <a:cubicBezTo>
                  <a:pt x="267" y="171"/>
                  <a:pt x="267" y="171"/>
                  <a:pt x="267" y="171"/>
                </a:cubicBezTo>
                <a:cubicBezTo>
                  <a:pt x="288" y="171"/>
                  <a:pt x="288" y="171"/>
                  <a:pt x="288" y="171"/>
                </a:cubicBezTo>
                <a:cubicBezTo>
                  <a:pt x="294" y="171"/>
                  <a:pt x="299" y="166"/>
                  <a:pt x="299" y="160"/>
                </a:cubicBezTo>
                <a:cubicBezTo>
                  <a:pt x="299" y="107"/>
                  <a:pt x="299" y="107"/>
                  <a:pt x="299" y="107"/>
                </a:cubicBezTo>
                <a:cubicBezTo>
                  <a:pt x="299" y="101"/>
                  <a:pt x="294" y="96"/>
                  <a:pt x="288" y="96"/>
                </a:cubicBezTo>
                <a:cubicBezTo>
                  <a:pt x="224" y="96"/>
                  <a:pt x="224" y="96"/>
                  <a:pt x="224" y="96"/>
                </a:cubicBezTo>
                <a:cubicBezTo>
                  <a:pt x="218" y="96"/>
                  <a:pt x="213" y="101"/>
                  <a:pt x="213" y="107"/>
                </a:cubicBezTo>
                <a:cubicBezTo>
                  <a:pt x="213" y="160"/>
                  <a:pt x="213" y="160"/>
                  <a:pt x="213" y="160"/>
                </a:cubicBezTo>
                <a:cubicBezTo>
                  <a:pt x="213" y="166"/>
                  <a:pt x="218" y="171"/>
                  <a:pt x="224" y="171"/>
                </a:cubicBezTo>
                <a:cubicBezTo>
                  <a:pt x="245" y="171"/>
                  <a:pt x="245" y="171"/>
                  <a:pt x="245" y="171"/>
                </a:cubicBezTo>
                <a:cubicBezTo>
                  <a:pt x="245" y="224"/>
                  <a:pt x="245" y="224"/>
                  <a:pt x="245" y="224"/>
                </a:cubicBezTo>
                <a:cubicBezTo>
                  <a:pt x="139" y="224"/>
                  <a:pt x="139" y="224"/>
                  <a:pt x="139" y="224"/>
                </a:cubicBezTo>
                <a:cubicBezTo>
                  <a:pt x="133" y="224"/>
                  <a:pt x="128" y="229"/>
                  <a:pt x="128" y="235"/>
                </a:cubicBezTo>
                <a:cubicBezTo>
                  <a:pt x="128" y="299"/>
                  <a:pt x="128" y="299"/>
                  <a:pt x="128" y="299"/>
                </a:cubicBezTo>
                <a:cubicBezTo>
                  <a:pt x="107" y="299"/>
                  <a:pt x="107" y="299"/>
                  <a:pt x="107" y="299"/>
                </a:cubicBezTo>
                <a:cubicBezTo>
                  <a:pt x="101" y="299"/>
                  <a:pt x="96" y="304"/>
                  <a:pt x="96" y="310"/>
                </a:cubicBezTo>
                <a:cubicBezTo>
                  <a:pt x="96" y="352"/>
                  <a:pt x="96" y="352"/>
                  <a:pt x="96" y="352"/>
                </a:cubicBezTo>
                <a:cubicBezTo>
                  <a:pt x="96" y="358"/>
                  <a:pt x="101" y="363"/>
                  <a:pt x="107" y="363"/>
                </a:cubicBezTo>
                <a:cubicBezTo>
                  <a:pt x="171" y="363"/>
                  <a:pt x="171" y="363"/>
                  <a:pt x="171" y="363"/>
                </a:cubicBezTo>
                <a:cubicBezTo>
                  <a:pt x="177" y="363"/>
                  <a:pt x="181" y="358"/>
                  <a:pt x="181" y="352"/>
                </a:cubicBezTo>
                <a:cubicBezTo>
                  <a:pt x="181" y="310"/>
                  <a:pt x="181" y="310"/>
                  <a:pt x="181" y="310"/>
                </a:cubicBezTo>
                <a:cubicBezTo>
                  <a:pt x="181" y="304"/>
                  <a:pt x="177" y="299"/>
                  <a:pt x="171" y="299"/>
                </a:cubicBezTo>
                <a:cubicBezTo>
                  <a:pt x="149" y="299"/>
                  <a:pt x="149" y="299"/>
                  <a:pt x="149" y="299"/>
                </a:cubicBezTo>
                <a:cubicBezTo>
                  <a:pt x="149" y="246"/>
                  <a:pt x="149" y="246"/>
                  <a:pt x="149" y="246"/>
                </a:cubicBezTo>
                <a:cubicBezTo>
                  <a:pt x="245" y="246"/>
                  <a:pt x="245" y="246"/>
                  <a:pt x="245" y="246"/>
                </a:cubicBezTo>
                <a:cubicBezTo>
                  <a:pt x="245" y="299"/>
                  <a:pt x="245" y="299"/>
                  <a:pt x="245" y="299"/>
                </a:cubicBezTo>
                <a:cubicBezTo>
                  <a:pt x="224" y="299"/>
                  <a:pt x="224" y="299"/>
                  <a:pt x="224" y="299"/>
                </a:cubicBezTo>
                <a:cubicBezTo>
                  <a:pt x="218" y="299"/>
                  <a:pt x="213" y="304"/>
                  <a:pt x="213" y="310"/>
                </a:cubicBezTo>
                <a:cubicBezTo>
                  <a:pt x="213" y="352"/>
                  <a:pt x="213" y="352"/>
                  <a:pt x="213" y="352"/>
                </a:cubicBezTo>
                <a:cubicBezTo>
                  <a:pt x="213" y="358"/>
                  <a:pt x="218" y="363"/>
                  <a:pt x="224" y="363"/>
                </a:cubicBezTo>
                <a:cubicBezTo>
                  <a:pt x="288" y="363"/>
                  <a:pt x="288" y="363"/>
                  <a:pt x="288" y="363"/>
                </a:cubicBezTo>
                <a:cubicBezTo>
                  <a:pt x="294" y="363"/>
                  <a:pt x="299" y="358"/>
                  <a:pt x="299" y="352"/>
                </a:cubicBezTo>
                <a:cubicBezTo>
                  <a:pt x="299" y="310"/>
                  <a:pt x="299" y="310"/>
                  <a:pt x="299" y="310"/>
                </a:cubicBezTo>
                <a:cubicBezTo>
                  <a:pt x="299" y="304"/>
                  <a:pt x="294" y="299"/>
                  <a:pt x="288" y="299"/>
                </a:cubicBezTo>
                <a:cubicBezTo>
                  <a:pt x="267" y="299"/>
                  <a:pt x="267" y="299"/>
                  <a:pt x="267" y="299"/>
                </a:cubicBezTo>
                <a:cubicBezTo>
                  <a:pt x="267" y="246"/>
                  <a:pt x="267" y="246"/>
                  <a:pt x="267" y="246"/>
                </a:cubicBezTo>
                <a:cubicBezTo>
                  <a:pt x="363" y="246"/>
                  <a:pt x="363" y="246"/>
                  <a:pt x="363" y="246"/>
                </a:cubicBezTo>
                <a:cubicBezTo>
                  <a:pt x="363" y="299"/>
                  <a:pt x="363" y="299"/>
                  <a:pt x="363" y="299"/>
                </a:cubicBezTo>
                <a:cubicBezTo>
                  <a:pt x="341" y="299"/>
                  <a:pt x="341" y="299"/>
                  <a:pt x="341" y="299"/>
                </a:cubicBezTo>
                <a:cubicBezTo>
                  <a:pt x="335" y="299"/>
                  <a:pt x="331" y="304"/>
                  <a:pt x="331" y="310"/>
                </a:cubicBezTo>
                <a:cubicBezTo>
                  <a:pt x="331" y="352"/>
                  <a:pt x="331" y="352"/>
                  <a:pt x="331" y="352"/>
                </a:cubicBezTo>
                <a:cubicBezTo>
                  <a:pt x="331" y="358"/>
                  <a:pt x="335" y="363"/>
                  <a:pt x="341" y="363"/>
                </a:cubicBezTo>
                <a:cubicBezTo>
                  <a:pt x="405" y="363"/>
                  <a:pt x="405" y="363"/>
                  <a:pt x="405" y="363"/>
                </a:cubicBezTo>
                <a:cubicBezTo>
                  <a:pt x="411" y="363"/>
                  <a:pt x="416" y="358"/>
                  <a:pt x="416" y="352"/>
                </a:cubicBezTo>
                <a:lnTo>
                  <a:pt x="416" y="310"/>
                </a:lnTo>
                <a:close/>
                <a:moveTo>
                  <a:pt x="352" y="342"/>
                </a:moveTo>
                <a:cubicBezTo>
                  <a:pt x="395" y="342"/>
                  <a:pt x="395" y="342"/>
                  <a:pt x="395" y="342"/>
                </a:cubicBezTo>
                <a:cubicBezTo>
                  <a:pt x="395" y="320"/>
                  <a:pt x="395" y="320"/>
                  <a:pt x="395" y="320"/>
                </a:cubicBezTo>
                <a:cubicBezTo>
                  <a:pt x="352" y="320"/>
                  <a:pt x="352" y="320"/>
                  <a:pt x="352" y="320"/>
                </a:cubicBezTo>
                <a:lnTo>
                  <a:pt x="352" y="342"/>
                </a:ln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3" name="TextBox 22">
            <a:extLst>
              <a:ext uri="{FF2B5EF4-FFF2-40B4-BE49-F238E27FC236}">
                <a16:creationId xmlns:a16="http://schemas.microsoft.com/office/drawing/2014/main" id="{3A3E4876-CF71-02C8-41A7-A6A7762C7102}"/>
              </a:ext>
            </a:extLst>
          </p:cNvPr>
          <p:cNvSpPr txBox="1"/>
          <p:nvPr/>
        </p:nvSpPr>
        <p:spPr>
          <a:xfrm>
            <a:off x="1323649" y="4712394"/>
            <a:ext cx="1059407" cy="254237"/>
          </a:xfrm>
          <a:prstGeom prst="rect">
            <a:avLst/>
          </a:prstGeom>
          <a:noFill/>
        </p:spPr>
        <p:txBody>
          <a:bodyPr wrap="square" rtlCol="0">
            <a:spAutoFit/>
          </a:bodyPr>
          <a:lstStyle/>
          <a:p>
            <a:r>
              <a:rPr lang="en-US" sz="1052" b="1" noProof="1"/>
              <a:t>System layer</a:t>
            </a:r>
          </a:p>
        </p:txBody>
      </p:sp>
      <p:sp>
        <p:nvSpPr>
          <p:cNvPr id="24" name="Freeform 107">
            <a:extLst>
              <a:ext uri="{FF2B5EF4-FFF2-40B4-BE49-F238E27FC236}">
                <a16:creationId xmlns:a16="http://schemas.microsoft.com/office/drawing/2014/main" id="{E4B2DCB8-0538-0612-9C85-990D4644BE71}"/>
              </a:ext>
            </a:extLst>
          </p:cNvPr>
          <p:cNvSpPr>
            <a:spLocks noChangeAspect="1" noEditPoints="1"/>
          </p:cNvSpPr>
          <p:nvPr/>
        </p:nvSpPr>
        <p:spPr bwMode="auto">
          <a:xfrm>
            <a:off x="961643" y="4679681"/>
            <a:ext cx="366253" cy="366253"/>
          </a:xfrm>
          <a:custGeom>
            <a:avLst/>
            <a:gdLst>
              <a:gd name="T0" fmla="*/ 213 w 512"/>
              <a:gd name="T1" fmla="*/ 298 h 512"/>
              <a:gd name="T2" fmla="*/ 298 w 512"/>
              <a:gd name="T3" fmla="*/ 213 h 512"/>
              <a:gd name="T4" fmla="*/ 160 w 512"/>
              <a:gd name="T5" fmla="*/ 160 h 512"/>
              <a:gd name="T6" fmla="*/ 352 w 512"/>
              <a:gd name="T7" fmla="*/ 352 h 512"/>
              <a:gd name="T8" fmla="*/ 160 w 512"/>
              <a:gd name="T9" fmla="*/ 160 h 512"/>
              <a:gd name="T10" fmla="*/ 202 w 512"/>
              <a:gd name="T11" fmla="*/ 320 h 512"/>
              <a:gd name="T12" fmla="*/ 320 w 512"/>
              <a:gd name="T13" fmla="*/ 309 h 512"/>
              <a:gd name="T14" fmla="*/ 309 w 512"/>
              <a:gd name="T15" fmla="*/ 192 h 512"/>
              <a:gd name="T16" fmla="*/ 192 w 512"/>
              <a:gd name="T17" fmla="*/ 202 h 512"/>
              <a:gd name="T18" fmla="*/ 512 w 512"/>
              <a:gd name="T19" fmla="*/ 256 h 512"/>
              <a:gd name="T20" fmla="*/ 0 w 512"/>
              <a:gd name="T21" fmla="*/ 256 h 512"/>
              <a:gd name="T22" fmla="*/ 512 w 512"/>
              <a:gd name="T23" fmla="*/ 256 h 512"/>
              <a:gd name="T24" fmla="*/ 373 w 512"/>
              <a:gd name="T25" fmla="*/ 224 h 512"/>
              <a:gd name="T26" fmla="*/ 416 w 512"/>
              <a:gd name="T27" fmla="*/ 213 h 512"/>
              <a:gd name="T28" fmla="*/ 373 w 512"/>
              <a:gd name="T29" fmla="*/ 202 h 512"/>
              <a:gd name="T30" fmla="*/ 362 w 512"/>
              <a:gd name="T31" fmla="*/ 138 h 512"/>
              <a:gd name="T32" fmla="*/ 309 w 512"/>
              <a:gd name="T33" fmla="*/ 106 h 512"/>
              <a:gd name="T34" fmla="*/ 288 w 512"/>
              <a:gd name="T35" fmla="*/ 106 h 512"/>
              <a:gd name="T36" fmla="*/ 266 w 512"/>
              <a:gd name="T37" fmla="*/ 138 h 512"/>
              <a:gd name="T38" fmla="*/ 256 w 512"/>
              <a:gd name="T39" fmla="*/ 96 h 512"/>
              <a:gd name="T40" fmla="*/ 245 w 512"/>
              <a:gd name="T41" fmla="*/ 138 h 512"/>
              <a:gd name="T42" fmla="*/ 224 w 512"/>
              <a:gd name="T43" fmla="*/ 106 h 512"/>
              <a:gd name="T44" fmla="*/ 202 w 512"/>
              <a:gd name="T45" fmla="*/ 106 h 512"/>
              <a:gd name="T46" fmla="*/ 149 w 512"/>
              <a:gd name="T47" fmla="*/ 138 h 512"/>
              <a:gd name="T48" fmla="*/ 138 w 512"/>
              <a:gd name="T49" fmla="*/ 202 h 512"/>
              <a:gd name="T50" fmla="*/ 96 w 512"/>
              <a:gd name="T51" fmla="*/ 213 h 512"/>
              <a:gd name="T52" fmla="*/ 138 w 512"/>
              <a:gd name="T53" fmla="*/ 224 h 512"/>
              <a:gd name="T54" fmla="*/ 106 w 512"/>
              <a:gd name="T55" fmla="*/ 245 h 512"/>
              <a:gd name="T56" fmla="*/ 106 w 512"/>
              <a:gd name="T57" fmla="*/ 266 h 512"/>
              <a:gd name="T58" fmla="*/ 138 w 512"/>
              <a:gd name="T59" fmla="*/ 288 h 512"/>
              <a:gd name="T60" fmla="*/ 96 w 512"/>
              <a:gd name="T61" fmla="*/ 298 h 512"/>
              <a:gd name="T62" fmla="*/ 138 w 512"/>
              <a:gd name="T63" fmla="*/ 309 h 512"/>
              <a:gd name="T64" fmla="*/ 149 w 512"/>
              <a:gd name="T65" fmla="*/ 373 h 512"/>
              <a:gd name="T66" fmla="*/ 202 w 512"/>
              <a:gd name="T67" fmla="*/ 405 h 512"/>
              <a:gd name="T68" fmla="*/ 224 w 512"/>
              <a:gd name="T69" fmla="*/ 405 h 512"/>
              <a:gd name="T70" fmla="*/ 245 w 512"/>
              <a:gd name="T71" fmla="*/ 373 h 512"/>
              <a:gd name="T72" fmla="*/ 256 w 512"/>
              <a:gd name="T73" fmla="*/ 416 h 512"/>
              <a:gd name="T74" fmla="*/ 266 w 512"/>
              <a:gd name="T75" fmla="*/ 373 h 512"/>
              <a:gd name="T76" fmla="*/ 288 w 512"/>
              <a:gd name="T77" fmla="*/ 405 h 512"/>
              <a:gd name="T78" fmla="*/ 309 w 512"/>
              <a:gd name="T79" fmla="*/ 405 h 512"/>
              <a:gd name="T80" fmla="*/ 362 w 512"/>
              <a:gd name="T81" fmla="*/ 373 h 512"/>
              <a:gd name="T82" fmla="*/ 373 w 512"/>
              <a:gd name="T83" fmla="*/ 309 h 512"/>
              <a:gd name="T84" fmla="*/ 416 w 512"/>
              <a:gd name="T85" fmla="*/ 298 h 512"/>
              <a:gd name="T86" fmla="*/ 373 w 512"/>
              <a:gd name="T87" fmla="*/ 288 h 512"/>
              <a:gd name="T88" fmla="*/ 405 w 512"/>
              <a:gd name="T89" fmla="*/ 266 h 512"/>
              <a:gd name="T90" fmla="*/ 405 w 512"/>
              <a:gd name="T91" fmla="*/ 24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2">
                <a:moveTo>
                  <a:pt x="298" y="298"/>
                </a:moveTo>
                <a:cubicBezTo>
                  <a:pt x="213" y="298"/>
                  <a:pt x="213" y="298"/>
                  <a:pt x="213" y="298"/>
                </a:cubicBezTo>
                <a:cubicBezTo>
                  <a:pt x="213" y="213"/>
                  <a:pt x="213" y="213"/>
                  <a:pt x="213" y="213"/>
                </a:cubicBezTo>
                <a:cubicBezTo>
                  <a:pt x="298" y="213"/>
                  <a:pt x="298" y="213"/>
                  <a:pt x="298" y="213"/>
                </a:cubicBezTo>
                <a:lnTo>
                  <a:pt x="298" y="298"/>
                </a:lnTo>
                <a:close/>
                <a:moveTo>
                  <a:pt x="160" y="160"/>
                </a:moveTo>
                <a:cubicBezTo>
                  <a:pt x="352" y="160"/>
                  <a:pt x="352" y="160"/>
                  <a:pt x="352" y="160"/>
                </a:cubicBezTo>
                <a:cubicBezTo>
                  <a:pt x="352" y="352"/>
                  <a:pt x="352" y="352"/>
                  <a:pt x="352" y="352"/>
                </a:cubicBezTo>
                <a:cubicBezTo>
                  <a:pt x="160" y="352"/>
                  <a:pt x="160" y="352"/>
                  <a:pt x="160" y="352"/>
                </a:cubicBezTo>
                <a:lnTo>
                  <a:pt x="160" y="160"/>
                </a:lnTo>
                <a:close/>
                <a:moveTo>
                  <a:pt x="192" y="309"/>
                </a:moveTo>
                <a:cubicBezTo>
                  <a:pt x="192" y="315"/>
                  <a:pt x="196" y="320"/>
                  <a:pt x="202" y="320"/>
                </a:cubicBezTo>
                <a:cubicBezTo>
                  <a:pt x="309" y="320"/>
                  <a:pt x="309" y="320"/>
                  <a:pt x="309" y="320"/>
                </a:cubicBezTo>
                <a:cubicBezTo>
                  <a:pt x="315" y="320"/>
                  <a:pt x="320" y="315"/>
                  <a:pt x="320" y="309"/>
                </a:cubicBezTo>
                <a:cubicBezTo>
                  <a:pt x="320" y="202"/>
                  <a:pt x="320" y="202"/>
                  <a:pt x="320" y="202"/>
                </a:cubicBezTo>
                <a:cubicBezTo>
                  <a:pt x="320" y="196"/>
                  <a:pt x="315" y="192"/>
                  <a:pt x="309" y="192"/>
                </a:cubicBezTo>
                <a:cubicBezTo>
                  <a:pt x="202" y="192"/>
                  <a:pt x="202" y="192"/>
                  <a:pt x="202" y="192"/>
                </a:cubicBezTo>
                <a:cubicBezTo>
                  <a:pt x="196" y="192"/>
                  <a:pt x="192" y="196"/>
                  <a:pt x="192" y="202"/>
                </a:cubicBezTo>
                <a:lnTo>
                  <a:pt x="192" y="309"/>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45"/>
                </a:moveTo>
                <a:cubicBezTo>
                  <a:pt x="373" y="224"/>
                  <a:pt x="373" y="224"/>
                  <a:pt x="373" y="224"/>
                </a:cubicBezTo>
                <a:cubicBezTo>
                  <a:pt x="405" y="224"/>
                  <a:pt x="405" y="224"/>
                  <a:pt x="405" y="224"/>
                </a:cubicBezTo>
                <a:cubicBezTo>
                  <a:pt x="411" y="224"/>
                  <a:pt x="416" y="219"/>
                  <a:pt x="416" y="213"/>
                </a:cubicBezTo>
                <a:cubicBezTo>
                  <a:pt x="416" y="207"/>
                  <a:pt x="411" y="202"/>
                  <a:pt x="405" y="202"/>
                </a:cubicBezTo>
                <a:cubicBezTo>
                  <a:pt x="373" y="202"/>
                  <a:pt x="373" y="202"/>
                  <a:pt x="373" y="202"/>
                </a:cubicBezTo>
                <a:cubicBezTo>
                  <a:pt x="373" y="149"/>
                  <a:pt x="373" y="149"/>
                  <a:pt x="373" y="149"/>
                </a:cubicBezTo>
                <a:cubicBezTo>
                  <a:pt x="373" y="143"/>
                  <a:pt x="368" y="138"/>
                  <a:pt x="362" y="138"/>
                </a:cubicBezTo>
                <a:cubicBezTo>
                  <a:pt x="309" y="138"/>
                  <a:pt x="309" y="138"/>
                  <a:pt x="309" y="138"/>
                </a:cubicBezTo>
                <a:cubicBezTo>
                  <a:pt x="309" y="106"/>
                  <a:pt x="309" y="106"/>
                  <a:pt x="309" y="106"/>
                </a:cubicBezTo>
                <a:cubicBezTo>
                  <a:pt x="309" y="100"/>
                  <a:pt x="304" y="96"/>
                  <a:pt x="298" y="96"/>
                </a:cubicBezTo>
                <a:cubicBezTo>
                  <a:pt x="292" y="96"/>
                  <a:pt x="288" y="100"/>
                  <a:pt x="288" y="106"/>
                </a:cubicBezTo>
                <a:cubicBezTo>
                  <a:pt x="288" y="138"/>
                  <a:pt x="288" y="138"/>
                  <a:pt x="288" y="138"/>
                </a:cubicBezTo>
                <a:cubicBezTo>
                  <a:pt x="266" y="138"/>
                  <a:pt x="266" y="138"/>
                  <a:pt x="266" y="138"/>
                </a:cubicBezTo>
                <a:cubicBezTo>
                  <a:pt x="266" y="106"/>
                  <a:pt x="266" y="106"/>
                  <a:pt x="266" y="106"/>
                </a:cubicBezTo>
                <a:cubicBezTo>
                  <a:pt x="266" y="100"/>
                  <a:pt x="262" y="96"/>
                  <a:pt x="256" y="96"/>
                </a:cubicBezTo>
                <a:cubicBezTo>
                  <a:pt x="250" y="96"/>
                  <a:pt x="245" y="100"/>
                  <a:pt x="245" y="106"/>
                </a:cubicBezTo>
                <a:cubicBezTo>
                  <a:pt x="245" y="138"/>
                  <a:pt x="245" y="138"/>
                  <a:pt x="245" y="138"/>
                </a:cubicBezTo>
                <a:cubicBezTo>
                  <a:pt x="224" y="138"/>
                  <a:pt x="224" y="138"/>
                  <a:pt x="224" y="138"/>
                </a:cubicBezTo>
                <a:cubicBezTo>
                  <a:pt x="224" y="106"/>
                  <a:pt x="224" y="106"/>
                  <a:pt x="224" y="106"/>
                </a:cubicBezTo>
                <a:cubicBezTo>
                  <a:pt x="224" y="100"/>
                  <a:pt x="219" y="96"/>
                  <a:pt x="213" y="96"/>
                </a:cubicBezTo>
                <a:cubicBezTo>
                  <a:pt x="207" y="96"/>
                  <a:pt x="202" y="100"/>
                  <a:pt x="202" y="106"/>
                </a:cubicBezTo>
                <a:cubicBezTo>
                  <a:pt x="202" y="138"/>
                  <a:pt x="202" y="138"/>
                  <a:pt x="202" y="138"/>
                </a:cubicBezTo>
                <a:cubicBezTo>
                  <a:pt x="149" y="138"/>
                  <a:pt x="149" y="138"/>
                  <a:pt x="149" y="138"/>
                </a:cubicBezTo>
                <a:cubicBezTo>
                  <a:pt x="143" y="138"/>
                  <a:pt x="138" y="143"/>
                  <a:pt x="138" y="149"/>
                </a:cubicBezTo>
                <a:cubicBezTo>
                  <a:pt x="138" y="202"/>
                  <a:pt x="138" y="202"/>
                  <a:pt x="138" y="202"/>
                </a:cubicBezTo>
                <a:cubicBezTo>
                  <a:pt x="106" y="202"/>
                  <a:pt x="106" y="202"/>
                  <a:pt x="106" y="202"/>
                </a:cubicBezTo>
                <a:cubicBezTo>
                  <a:pt x="100" y="202"/>
                  <a:pt x="96" y="207"/>
                  <a:pt x="96" y="213"/>
                </a:cubicBezTo>
                <a:cubicBezTo>
                  <a:pt x="96" y="219"/>
                  <a:pt x="100" y="224"/>
                  <a:pt x="106" y="224"/>
                </a:cubicBezTo>
                <a:cubicBezTo>
                  <a:pt x="138" y="224"/>
                  <a:pt x="138" y="224"/>
                  <a:pt x="138" y="224"/>
                </a:cubicBezTo>
                <a:cubicBezTo>
                  <a:pt x="138" y="245"/>
                  <a:pt x="138" y="245"/>
                  <a:pt x="138" y="245"/>
                </a:cubicBezTo>
                <a:cubicBezTo>
                  <a:pt x="106" y="245"/>
                  <a:pt x="106" y="245"/>
                  <a:pt x="106" y="245"/>
                </a:cubicBezTo>
                <a:cubicBezTo>
                  <a:pt x="100" y="245"/>
                  <a:pt x="96" y="250"/>
                  <a:pt x="96" y="256"/>
                </a:cubicBezTo>
                <a:cubicBezTo>
                  <a:pt x="96" y="262"/>
                  <a:pt x="100" y="266"/>
                  <a:pt x="106" y="266"/>
                </a:cubicBezTo>
                <a:cubicBezTo>
                  <a:pt x="138" y="266"/>
                  <a:pt x="138" y="266"/>
                  <a:pt x="138" y="266"/>
                </a:cubicBezTo>
                <a:cubicBezTo>
                  <a:pt x="138" y="288"/>
                  <a:pt x="138" y="288"/>
                  <a:pt x="138" y="288"/>
                </a:cubicBezTo>
                <a:cubicBezTo>
                  <a:pt x="106" y="288"/>
                  <a:pt x="106" y="288"/>
                  <a:pt x="106" y="288"/>
                </a:cubicBezTo>
                <a:cubicBezTo>
                  <a:pt x="100" y="288"/>
                  <a:pt x="96" y="292"/>
                  <a:pt x="96" y="298"/>
                </a:cubicBezTo>
                <a:cubicBezTo>
                  <a:pt x="96" y="304"/>
                  <a:pt x="100" y="309"/>
                  <a:pt x="106" y="309"/>
                </a:cubicBezTo>
                <a:cubicBezTo>
                  <a:pt x="138" y="309"/>
                  <a:pt x="138" y="309"/>
                  <a:pt x="138" y="309"/>
                </a:cubicBezTo>
                <a:cubicBezTo>
                  <a:pt x="138" y="362"/>
                  <a:pt x="138" y="362"/>
                  <a:pt x="138" y="362"/>
                </a:cubicBezTo>
                <a:cubicBezTo>
                  <a:pt x="138" y="368"/>
                  <a:pt x="143" y="373"/>
                  <a:pt x="149" y="373"/>
                </a:cubicBezTo>
                <a:cubicBezTo>
                  <a:pt x="202" y="373"/>
                  <a:pt x="202" y="373"/>
                  <a:pt x="202" y="373"/>
                </a:cubicBezTo>
                <a:cubicBezTo>
                  <a:pt x="202" y="405"/>
                  <a:pt x="202" y="405"/>
                  <a:pt x="202" y="405"/>
                </a:cubicBezTo>
                <a:cubicBezTo>
                  <a:pt x="202" y="411"/>
                  <a:pt x="207" y="416"/>
                  <a:pt x="213" y="416"/>
                </a:cubicBezTo>
                <a:cubicBezTo>
                  <a:pt x="219" y="416"/>
                  <a:pt x="224" y="411"/>
                  <a:pt x="224" y="405"/>
                </a:cubicBezTo>
                <a:cubicBezTo>
                  <a:pt x="224" y="373"/>
                  <a:pt x="224" y="373"/>
                  <a:pt x="224" y="373"/>
                </a:cubicBezTo>
                <a:cubicBezTo>
                  <a:pt x="245" y="373"/>
                  <a:pt x="245" y="373"/>
                  <a:pt x="245" y="373"/>
                </a:cubicBezTo>
                <a:cubicBezTo>
                  <a:pt x="245" y="405"/>
                  <a:pt x="245" y="405"/>
                  <a:pt x="245" y="405"/>
                </a:cubicBezTo>
                <a:cubicBezTo>
                  <a:pt x="245" y="411"/>
                  <a:pt x="250" y="416"/>
                  <a:pt x="256" y="416"/>
                </a:cubicBezTo>
                <a:cubicBezTo>
                  <a:pt x="262" y="416"/>
                  <a:pt x="266" y="411"/>
                  <a:pt x="266" y="405"/>
                </a:cubicBezTo>
                <a:cubicBezTo>
                  <a:pt x="266" y="373"/>
                  <a:pt x="266" y="373"/>
                  <a:pt x="266" y="373"/>
                </a:cubicBezTo>
                <a:cubicBezTo>
                  <a:pt x="288" y="373"/>
                  <a:pt x="288" y="373"/>
                  <a:pt x="288" y="373"/>
                </a:cubicBezTo>
                <a:cubicBezTo>
                  <a:pt x="288" y="405"/>
                  <a:pt x="288" y="405"/>
                  <a:pt x="288" y="405"/>
                </a:cubicBezTo>
                <a:cubicBezTo>
                  <a:pt x="288" y="411"/>
                  <a:pt x="292" y="416"/>
                  <a:pt x="298" y="416"/>
                </a:cubicBezTo>
                <a:cubicBezTo>
                  <a:pt x="304" y="416"/>
                  <a:pt x="309" y="411"/>
                  <a:pt x="309" y="405"/>
                </a:cubicBezTo>
                <a:cubicBezTo>
                  <a:pt x="309" y="373"/>
                  <a:pt x="309" y="373"/>
                  <a:pt x="309" y="373"/>
                </a:cubicBezTo>
                <a:cubicBezTo>
                  <a:pt x="362" y="373"/>
                  <a:pt x="362" y="373"/>
                  <a:pt x="362" y="373"/>
                </a:cubicBezTo>
                <a:cubicBezTo>
                  <a:pt x="368" y="373"/>
                  <a:pt x="373" y="368"/>
                  <a:pt x="373" y="362"/>
                </a:cubicBezTo>
                <a:cubicBezTo>
                  <a:pt x="373" y="309"/>
                  <a:pt x="373" y="309"/>
                  <a:pt x="373" y="309"/>
                </a:cubicBezTo>
                <a:cubicBezTo>
                  <a:pt x="405" y="309"/>
                  <a:pt x="405" y="309"/>
                  <a:pt x="405" y="309"/>
                </a:cubicBezTo>
                <a:cubicBezTo>
                  <a:pt x="411" y="309"/>
                  <a:pt x="416" y="304"/>
                  <a:pt x="416" y="298"/>
                </a:cubicBezTo>
                <a:cubicBezTo>
                  <a:pt x="416" y="292"/>
                  <a:pt x="411" y="288"/>
                  <a:pt x="405" y="288"/>
                </a:cubicBezTo>
                <a:cubicBezTo>
                  <a:pt x="373" y="288"/>
                  <a:pt x="373" y="288"/>
                  <a:pt x="373" y="288"/>
                </a:cubicBezTo>
                <a:cubicBezTo>
                  <a:pt x="373" y="266"/>
                  <a:pt x="373" y="266"/>
                  <a:pt x="373" y="266"/>
                </a:cubicBezTo>
                <a:cubicBezTo>
                  <a:pt x="405" y="266"/>
                  <a:pt x="405" y="266"/>
                  <a:pt x="405" y="266"/>
                </a:cubicBezTo>
                <a:cubicBezTo>
                  <a:pt x="411" y="266"/>
                  <a:pt x="416" y="262"/>
                  <a:pt x="416" y="256"/>
                </a:cubicBezTo>
                <a:cubicBezTo>
                  <a:pt x="416" y="250"/>
                  <a:pt x="411" y="245"/>
                  <a:pt x="405" y="245"/>
                </a:cubicBezTo>
                <a:lnTo>
                  <a:pt x="373" y="245"/>
                </a:ln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5" name="TextBox 24">
            <a:extLst>
              <a:ext uri="{FF2B5EF4-FFF2-40B4-BE49-F238E27FC236}">
                <a16:creationId xmlns:a16="http://schemas.microsoft.com/office/drawing/2014/main" id="{18911B6B-28B5-67F9-356A-934EBF4280E2}"/>
              </a:ext>
            </a:extLst>
          </p:cNvPr>
          <p:cNvSpPr txBox="1"/>
          <p:nvPr/>
        </p:nvSpPr>
        <p:spPr>
          <a:xfrm>
            <a:off x="1338502" y="3313250"/>
            <a:ext cx="1179225" cy="254237"/>
          </a:xfrm>
          <a:prstGeom prst="rect">
            <a:avLst/>
          </a:prstGeom>
          <a:noFill/>
        </p:spPr>
        <p:txBody>
          <a:bodyPr wrap="square" rtlCol="0">
            <a:spAutoFit/>
          </a:bodyPr>
          <a:lstStyle/>
          <a:p>
            <a:r>
              <a:rPr lang="en-US" sz="1052" b="1" noProof="1"/>
              <a:t>Process layer</a:t>
            </a:r>
          </a:p>
        </p:txBody>
      </p:sp>
      <p:sp>
        <p:nvSpPr>
          <p:cNvPr id="26" name="Freeform 109">
            <a:extLst>
              <a:ext uri="{FF2B5EF4-FFF2-40B4-BE49-F238E27FC236}">
                <a16:creationId xmlns:a16="http://schemas.microsoft.com/office/drawing/2014/main" id="{F365D5CB-CA72-A6FE-B6A4-736347E48B35}"/>
              </a:ext>
            </a:extLst>
          </p:cNvPr>
          <p:cNvSpPr>
            <a:spLocks noChangeAspect="1" noEditPoints="1"/>
          </p:cNvSpPr>
          <p:nvPr/>
        </p:nvSpPr>
        <p:spPr bwMode="auto">
          <a:xfrm>
            <a:off x="961644" y="1952204"/>
            <a:ext cx="396414" cy="396414"/>
          </a:xfrm>
          <a:custGeom>
            <a:avLst/>
            <a:gdLst>
              <a:gd name="T0" fmla="*/ 0 w 512"/>
              <a:gd name="T1" fmla="*/ 256 h 512"/>
              <a:gd name="T2" fmla="*/ 512 w 512"/>
              <a:gd name="T3" fmla="*/ 256 h 512"/>
              <a:gd name="T4" fmla="*/ 308 w 512"/>
              <a:gd name="T5" fmla="*/ 356 h 512"/>
              <a:gd name="T6" fmla="*/ 294 w 512"/>
              <a:gd name="T7" fmla="*/ 361 h 512"/>
              <a:gd name="T8" fmla="*/ 240 w 512"/>
              <a:gd name="T9" fmla="*/ 350 h 512"/>
              <a:gd name="T10" fmla="*/ 221 w 512"/>
              <a:gd name="T11" fmla="*/ 290 h 512"/>
              <a:gd name="T12" fmla="*/ 235 w 512"/>
              <a:gd name="T13" fmla="*/ 191 h 512"/>
              <a:gd name="T14" fmla="*/ 202 w 512"/>
              <a:gd name="T15" fmla="*/ 176 h 512"/>
              <a:gd name="T16" fmla="*/ 170 w 512"/>
              <a:gd name="T17" fmla="*/ 191 h 512"/>
              <a:gd name="T18" fmla="*/ 184 w 512"/>
              <a:gd name="T19" fmla="*/ 290 h 512"/>
              <a:gd name="T20" fmla="*/ 165 w 512"/>
              <a:gd name="T21" fmla="*/ 350 h 512"/>
              <a:gd name="T22" fmla="*/ 111 w 512"/>
              <a:gd name="T23" fmla="*/ 361 h 512"/>
              <a:gd name="T24" fmla="*/ 97 w 512"/>
              <a:gd name="T25" fmla="*/ 356 h 512"/>
              <a:gd name="T26" fmla="*/ 139 w 512"/>
              <a:gd name="T27" fmla="*/ 334 h 512"/>
              <a:gd name="T28" fmla="*/ 166 w 512"/>
              <a:gd name="T29" fmla="*/ 302 h 512"/>
              <a:gd name="T30" fmla="*/ 153 w 512"/>
              <a:gd name="T31" fmla="*/ 177 h 512"/>
              <a:gd name="T32" fmla="*/ 251 w 512"/>
              <a:gd name="T33" fmla="*/ 177 h 512"/>
              <a:gd name="T34" fmla="*/ 239 w 512"/>
              <a:gd name="T35" fmla="*/ 302 h 512"/>
              <a:gd name="T36" fmla="*/ 265 w 512"/>
              <a:gd name="T37" fmla="*/ 334 h 512"/>
              <a:gd name="T38" fmla="*/ 308 w 512"/>
              <a:gd name="T39" fmla="*/ 356 h 512"/>
              <a:gd name="T40" fmla="*/ 405 w 512"/>
              <a:gd name="T41" fmla="*/ 342 h 512"/>
              <a:gd name="T42" fmla="*/ 380 w 512"/>
              <a:gd name="T43" fmla="*/ 335 h 512"/>
              <a:gd name="T44" fmla="*/ 356 w 512"/>
              <a:gd name="T45" fmla="*/ 328 h 512"/>
              <a:gd name="T46" fmla="*/ 360 w 512"/>
              <a:gd name="T47" fmla="*/ 248 h 512"/>
              <a:gd name="T48" fmla="*/ 330 w 512"/>
              <a:gd name="T49" fmla="*/ 197 h 512"/>
              <a:gd name="T50" fmla="*/ 301 w 512"/>
              <a:gd name="T51" fmla="*/ 248 h 512"/>
              <a:gd name="T52" fmla="*/ 305 w 512"/>
              <a:gd name="T53" fmla="*/ 328 h 512"/>
              <a:gd name="T54" fmla="*/ 290 w 512"/>
              <a:gd name="T55" fmla="*/ 326 h 512"/>
              <a:gd name="T56" fmla="*/ 298 w 512"/>
              <a:gd name="T57" fmla="*/ 293 h 512"/>
              <a:gd name="T58" fmla="*/ 288 w 512"/>
              <a:gd name="T59" fmla="*/ 195 h 512"/>
              <a:gd name="T60" fmla="*/ 373 w 512"/>
              <a:gd name="T61" fmla="*/ 195 h 512"/>
              <a:gd name="T62" fmla="*/ 363 w 512"/>
              <a:gd name="T63" fmla="*/ 293 h 512"/>
              <a:gd name="T64" fmla="*/ 383 w 512"/>
              <a:gd name="T65" fmla="*/ 314 h 512"/>
              <a:gd name="T66" fmla="*/ 41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08" y="356"/>
                </a:moveTo>
                <a:cubicBezTo>
                  <a:pt x="306" y="360"/>
                  <a:pt x="302" y="362"/>
                  <a:pt x="298" y="362"/>
                </a:cubicBezTo>
                <a:cubicBezTo>
                  <a:pt x="297" y="362"/>
                  <a:pt x="295" y="362"/>
                  <a:pt x="294" y="361"/>
                </a:cubicBezTo>
                <a:cubicBezTo>
                  <a:pt x="283" y="356"/>
                  <a:pt x="273" y="356"/>
                  <a:pt x="264" y="355"/>
                </a:cubicBezTo>
                <a:cubicBezTo>
                  <a:pt x="256" y="355"/>
                  <a:pt x="248" y="355"/>
                  <a:pt x="240" y="350"/>
                </a:cubicBezTo>
                <a:cubicBezTo>
                  <a:pt x="226" y="343"/>
                  <a:pt x="220" y="323"/>
                  <a:pt x="219" y="317"/>
                </a:cubicBezTo>
                <a:cubicBezTo>
                  <a:pt x="217" y="308"/>
                  <a:pt x="216" y="297"/>
                  <a:pt x="221" y="290"/>
                </a:cubicBezTo>
                <a:cubicBezTo>
                  <a:pt x="228" y="280"/>
                  <a:pt x="236" y="261"/>
                  <a:pt x="240" y="246"/>
                </a:cubicBezTo>
                <a:cubicBezTo>
                  <a:pt x="246" y="221"/>
                  <a:pt x="244" y="202"/>
                  <a:pt x="235" y="191"/>
                </a:cubicBezTo>
                <a:cubicBezTo>
                  <a:pt x="223" y="176"/>
                  <a:pt x="203" y="177"/>
                  <a:pt x="203" y="177"/>
                </a:cubicBezTo>
                <a:cubicBezTo>
                  <a:pt x="202" y="177"/>
                  <a:pt x="202" y="176"/>
                  <a:pt x="202" y="176"/>
                </a:cubicBezTo>
                <a:cubicBezTo>
                  <a:pt x="202" y="176"/>
                  <a:pt x="202" y="177"/>
                  <a:pt x="202" y="177"/>
                </a:cubicBezTo>
                <a:cubicBezTo>
                  <a:pt x="202" y="177"/>
                  <a:pt x="181" y="176"/>
                  <a:pt x="170" y="191"/>
                </a:cubicBezTo>
                <a:cubicBezTo>
                  <a:pt x="160" y="202"/>
                  <a:pt x="159" y="221"/>
                  <a:pt x="165" y="246"/>
                </a:cubicBezTo>
                <a:cubicBezTo>
                  <a:pt x="168" y="261"/>
                  <a:pt x="176" y="280"/>
                  <a:pt x="184" y="290"/>
                </a:cubicBezTo>
                <a:cubicBezTo>
                  <a:pt x="189" y="297"/>
                  <a:pt x="187" y="308"/>
                  <a:pt x="185" y="317"/>
                </a:cubicBezTo>
                <a:cubicBezTo>
                  <a:pt x="184" y="323"/>
                  <a:pt x="179" y="343"/>
                  <a:pt x="165" y="350"/>
                </a:cubicBezTo>
                <a:cubicBezTo>
                  <a:pt x="157" y="355"/>
                  <a:pt x="149" y="355"/>
                  <a:pt x="140" y="355"/>
                </a:cubicBezTo>
                <a:cubicBezTo>
                  <a:pt x="131" y="356"/>
                  <a:pt x="122" y="356"/>
                  <a:pt x="111" y="361"/>
                </a:cubicBezTo>
                <a:cubicBezTo>
                  <a:pt x="109" y="362"/>
                  <a:pt x="108" y="362"/>
                  <a:pt x="106" y="362"/>
                </a:cubicBezTo>
                <a:cubicBezTo>
                  <a:pt x="102" y="362"/>
                  <a:pt x="98" y="360"/>
                  <a:pt x="97" y="356"/>
                </a:cubicBezTo>
                <a:cubicBezTo>
                  <a:pt x="94" y="351"/>
                  <a:pt x="96" y="344"/>
                  <a:pt x="102" y="342"/>
                </a:cubicBezTo>
                <a:cubicBezTo>
                  <a:pt x="116" y="335"/>
                  <a:pt x="129" y="335"/>
                  <a:pt x="139" y="334"/>
                </a:cubicBezTo>
                <a:cubicBezTo>
                  <a:pt x="146" y="334"/>
                  <a:pt x="151" y="334"/>
                  <a:pt x="155" y="332"/>
                </a:cubicBezTo>
                <a:cubicBezTo>
                  <a:pt x="161" y="328"/>
                  <a:pt x="167" y="308"/>
                  <a:pt x="166" y="302"/>
                </a:cubicBezTo>
                <a:cubicBezTo>
                  <a:pt x="157" y="289"/>
                  <a:pt x="148" y="269"/>
                  <a:pt x="144" y="251"/>
                </a:cubicBezTo>
                <a:cubicBezTo>
                  <a:pt x="136" y="219"/>
                  <a:pt x="139" y="194"/>
                  <a:pt x="153" y="177"/>
                </a:cubicBezTo>
                <a:cubicBezTo>
                  <a:pt x="171" y="155"/>
                  <a:pt x="200" y="155"/>
                  <a:pt x="202" y="155"/>
                </a:cubicBezTo>
                <a:cubicBezTo>
                  <a:pt x="205" y="155"/>
                  <a:pt x="233" y="155"/>
                  <a:pt x="251" y="177"/>
                </a:cubicBezTo>
                <a:cubicBezTo>
                  <a:pt x="265" y="194"/>
                  <a:pt x="268" y="219"/>
                  <a:pt x="261" y="251"/>
                </a:cubicBezTo>
                <a:cubicBezTo>
                  <a:pt x="256" y="269"/>
                  <a:pt x="247" y="289"/>
                  <a:pt x="239" y="302"/>
                </a:cubicBezTo>
                <a:cubicBezTo>
                  <a:pt x="237" y="308"/>
                  <a:pt x="243" y="328"/>
                  <a:pt x="250" y="332"/>
                </a:cubicBezTo>
                <a:cubicBezTo>
                  <a:pt x="253" y="334"/>
                  <a:pt x="259" y="334"/>
                  <a:pt x="265" y="334"/>
                </a:cubicBezTo>
                <a:cubicBezTo>
                  <a:pt x="276" y="335"/>
                  <a:pt x="288" y="335"/>
                  <a:pt x="303" y="342"/>
                </a:cubicBezTo>
                <a:cubicBezTo>
                  <a:pt x="308" y="344"/>
                  <a:pt x="310" y="351"/>
                  <a:pt x="308" y="356"/>
                </a:cubicBezTo>
                <a:close/>
                <a:moveTo>
                  <a:pt x="414" y="337"/>
                </a:moveTo>
                <a:cubicBezTo>
                  <a:pt x="412" y="340"/>
                  <a:pt x="408" y="342"/>
                  <a:pt x="405" y="342"/>
                </a:cubicBezTo>
                <a:cubicBezTo>
                  <a:pt x="403" y="342"/>
                  <a:pt x="401" y="341"/>
                  <a:pt x="399" y="340"/>
                </a:cubicBezTo>
                <a:cubicBezTo>
                  <a:pt x="395" y="337"/>
                  <a:pt x="387" y="336"/>
                  <a:pt x="380" y="335"/>
                </a:cubicBezTo>
                <a:cubicBezTo>
                  <a:pt x="372" y="334"/>
                  <a:pt x="364" y="333"/>
                  <a:pt x="357" y="329"/>
                </a:cubicBezTo>
                <a:cubicBezTo>
                  <a:pt x="357" y="329"/>
                  <a:pt x="356" y="328"/>
                  <a:pt x="356" y="328"/>
                </a:cubicBezTo>
                <a:cubicBezTo>
                  <a:pt x="341" y="317"/>
                  <a:pt x="337" y="293"/>
                  <a:pt x="345" y="282"/>
                </a:cubicBezTo>
                <a:cubicBezTo>
                  <a:pt x="351" y="274"/>
                  <a:pt x="357" y="260"/>
                  <a:pt x="360" y="248"/>
                </a:cubicBezTo>
                <a:cubicBezTo>
                  <a:pt x="364" y="230"/>
                  <a:pt x="363" y="217"/>
                  <a:pt x="356" y="208"/>
                </a:cubicBezTo>
                <a:cubicBezTo>
                  <a:pt x="347" y="197"/>
                  <a:pt x="332" y="197"/>
                  <a:pt x="330" y="197"/>
                </a:cubicBezTo>
                <a:cubicBezTo>
                  <a:pt x="329" y="197"/>
                  <a:pt x="313" y="197"/>
                  <a:pt x="305" y="208"/>
                </a:cubicBezTo>
                <a:cubicBezTo>
                  <a:pt x="298" y="217"/>
                  <a:pt x="297" y="230"/>
                  <a:pt x="301" y="248"/>
                </a:cubicBezTo>
                <a:cubicBezTo>
                  <a:pt x="304" y="260"/>
                  <a:pt x="310" y="274"/>
                  <a:pt x="315" y="282"/>
                </a:cubicBezTo>
                <a:cubicBezTo>
                  <a:pt x="323" y="293"/>
                  <a:pt x="319" y="317"/>
                  <a:pt x="305" y="328"/>
                </a:cubicBezTo>
                <a:cubicBezTo>
                  <a:pt x="303" y="330"/>
                  <a:pt x="300" y="330"/>
                  <a:pt x="298" y="330"/>
                </a:cubicBezTo>
                <a:cubicBezTo>
                  <a:pt x="295" y="330"/>
                  <a:pt x="292" y="329"/>
                  <a:pt x="290" y="326"/>
                </a:cubicBezTo>
                <a:cubicBezTo>
                  <a:pt x="286" y="321"/>
                  <a:pt x="287" y="315"/>
                  <a:pt x="292" y="311"/>
                </a:cubicBezTo>
                <a:cubicBezTo>
                  <a:pt x="298" y="307"/>
                  <a:pt x="299" y="296"/>
                  <a:pt x="298" y="293"/>
                </a:cubicBezTo>
                <a:cubicBezTo>
                  <a:pt x="291" y="284"/>
                  <a:pt x="284" y="268"/>
                  <a:pt x="280" y="253"/>
                </a:cubicBezTo>
                <a:cubicBezTo>
                  <a:pt x="274" y="228"/>
                  <a:pt x="277" y="209"/>
                  <a:pt x="288" y="195"/>
                </a:cubicBezTo>
                <a:cubicBezTo>
                  <a:pt x="304" y="175"/>
                  <a:pt x="328" y="176"/>
                  <a:pt x="330" y="176"/>
                </a:cubicBezTo>
                <a:cubicBezTo>
                  <a:pt x="332" y="176"/>
                  <a:pt x="357" y="175"/>
                  <a:pt x="373" y="195"/>
                </a:cubicBezTo>
                <a:cubicBezTo>
                  <a:pt x="384" y="209"/>
                  <a:pt x="386" y="228"/>
                  <a:pt x="380" y="253"/>
                </a:cubicBezTo>
                <a:cubicBezTo>
                  <a:pt x="377" y="268"/>
                  <a:pt x="370" y="284"/>
                  <a:pt x="363" y="293"/>
                </a:cubicBezTo>
                <a:cubicBezTo>
                  <a:pt x="362" y="296"/>
                  <a:pt x="363" y="306"/>
                  <a:pt x="369" y="311"/>
                </a:cubicBezTo>
                <a:cubicBezTo>
                  <a:pt x="372" y="312"/>
                  <a:pt x="378" y="313"/>
                  <a:pt x="383" y="314"/>
                </a:cubicBezTo>
                <a:cubicBezTo>
                  <a:pt x="392" y="315"/>
                  <a:pt x="402" y="317"/>
                  <a:pt x="410" y="322"/>
                </a:cubicBezTo>
                <a:cubicBezTo>
                  <a:pt x="415" y="325"/>
                  <a:pt x="417" y="332"/>
                  <a:pt x="414" y="337"/>
                </a:cubicBez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7" name="TextBox 26">
            <a:extLst>
              <a:ext uri="{FF2B5EF4-FFF2-40B4-BE49-F238E27FC236}">
                <a16:creationId xmlns:a16="http://schemas.microsoft.com/office/drawing/2014/main" id="{C6C36416-F2DE-7E78-AC6C-85940CEA7197}"/>
              </a:ext>
            </a:extLst>
          </p:cNvPr>
          <p:cNvSpPr txBox="1"/>
          <p:nvPr/>
        </p:nvSpPr>
        <p:spPr>
          <a:xfrm>
            <a:off x="1358058" y="2003096"/>
            <a:ext cx="1347712" cy="254237"/>
          </a:xfrm>
          <a:prstGeom prst="rect">
            <a:avLst/>
          </a:prstGeom>
          <a:noFill/>
        </p:spPr>
        <p:txBody>
          <a:bodyPr wrap="square" rtlCol="0">
            <a:spAutoFit/>
          </a:bodyPr>
          <a:lstStyle/>
          <a:p>
            <a:r>
              <a:rPr lang="en-US" sz="1052" b="1" noProof="1"/>
              <a:t>Experience layer</a:t>
            </a:r>
          </a:p>
        </p:txBody>
      </p:sp>
      <p:pic>
        <p:nvPicPr>
          <p:cNvPr id="34" name="Picture 33">
            <a:extLst>
              <a:ext uri="{FF2B5EF4-FFF2-40B4-BE49-F238E27FC236}">
                <a16:creationId xmlns:a16="http://schemas.microsoft.com/office/drawing/2014/main" id="{5DB270E9-6166-2913-921A-D95A27C34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6320" y="4650833"/>
            <a:ext cx="384100" cy="377361"/>
          </a:xfrm>
          <a:prstGeom prst="rect">
            <a:avLst/>
          </a:prstGeom>
        </p:spPr>
      </p:pic>
      <p:sp>
        <p:nvSpPr>
          <p:cNvPr id="35" name="TextBox 34">
            <a:extLst>
              <a:ext uri="{FF2B5EF4-FFF2-40B4-BE49-F238E27FC236}">
                <a16:creationId xmlns:a16="http://schemas.microsoft.com/office/drawing/2014/main" id="{48EFD213-316E-4EA8-76DF-3AF79FFA8527}"/>
              </a:ext>
            </a:extLst>
          </p:cNvPr>
          <p:cNvSpPr txBox="1"/>
          <p:nvPr/>
        </p:nvSpPr>
        <p:spPr>
          <a:xfrm>
            <a:off x="8226023" y="4671563"/>
            <a:ext cx="1345795" cy="366254"/>
          </a:xfrm>
          <a:prstGeom prst="rect">
            <a:avLst/>
          </a:prstGeom>
          <a:noFill/>
        </p:spPr>
        <p:txBody>
          <a:bodyPr wrap="square" rtlCol="0">
            <a:spAutoFit/>
          </a:bodyPr>
          <a:lstStyle/>
          <a:p>
            <a:r>
              <a:rPr lang="en-US" sz="980" b="1" dirty="0"/>
              <a:t>Salesforce France</a:t>
            </a:r>
            <a:endParaRPr lang="en-US" sz="980" b="1" noProof="1"/>
          </a:p>
          <a:p>
            <a:r>
              <a:rPr lang="en-US" sz="800" b="1" i="1" dirty="0">
                <a:solidFill>
                  <a:schemeClr val="tx1">
                    <a:lumMod val="65000"/>
                    <a:lumOff val="35000"/>
                  </a:schemeClr>
                </a:solidFill>
              </a:rPr>
              <a:t>Salesforce-France-SAPI</a:t>
            </a:r>
            <a:endParaRPr lang="en-US" sz="702" b="1" i="1" dirty="0">
              <a:solidFill>
                <a:schemeClr val="tx1">
                  <a:lumMod val="65000"/>
                  <a:lumOff val="35000"/>
                </a:schemeClr>
              </a:solidFill>
            </a:endParaRPr>
          </a:p>
        </p:txBody>
      </p:sp>
      <p:sp>
        <p:nvSpPr>
          <p:cNvPr id="39" name="TextBox 38">
            <a:extLst>
              <a:ext uri="{FF2B5EF4-FFF2-40B4-BE49-F238E27FC236}">
                <a16:creationId xmlns:a16="http://schemas.microsoft.com/office/drawing/2014/main" id="{56365885-8AB9-5AD6-A039-B7F35FFB66C8}"/>
              </a:ext>
            </a:extLst>
          </p:cNvPr>
          <p:cNvSpPr txBox="1"/>
          <p:nvPr/>
        </p:nvSpPr>
        <p:spPr>
          <a:xfrm>
            <a:off x="5905040" y="5859501"/>
            <a:ext cx="1346363" cy="261610"/>
          </a:xfrm>
          <a:prstGeom prst="rect">
            <a:avLst/>
          </a:prstGeom>
          <a:noFill/>
        </p:spPr>
        <p:txBody>
          <a:bodyPr wrap="square" rtlCol="0">
            <a:spAutoFit/>
          </a:bodyPr>
          <a:lstStyle/>
          <a:p>
            <a:pPr algn="ctr"/>
            <a:r>
              <a:rPr lang="en-US" sz="1100" dirty="0">
                <a:effectLst/>
                <a:latin typeface="Helvetica" pitchFamily="2" charset="0"/>
              </a:rPr>
              <a:t>S-Market Global</a:t>
            </a:r>
          </a:p>
        </p:txBody>
      </p:sp>
      <p:pic>
        <p:nvPicPr>
          <p:cNvPr id="40" name="Grafik 211">
            <a:extLst>
              <a:ext uri="{FF2B5EF4-FFF2-40B4-BE49-F238E27FC236}">
                <a16:creationId xmlns:a16="http://schemas.microsoft.com/office/drawing/2014/main" id="{549A2AF6-D443-323D-19DB-7A030AFD8573}"/>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5241868" y="5741782"/>
            <a:ext cx="663172" cy="497295"/>
          </a:xfrm>
          <a:prstGeom prst="rect">
            <a:avLst/>
          </a:prstGeom>
        </p:spPr>
      </p:pic>
      <p:sp>
        <p:nvSpPr>
          <p:cNvPr id="46" name="Left Arrow 81">
            <a:extLst>
              <a:ext uri="{FF2B5EF4-FFF2-40B4-BE49-F238E27FC236}">
                <a16:creationId xmlns:a16="http://schemas.microsoft.com/office/drawing/2014/main" id="{4F38FA24-E314-7827-5B48-AFC05CF6DD8D}"/>
              </a:ext>
            </a:extLst>
          </p:cNvPr>
          <p:cNvSpPr/>
          <p:nvPr/>
        </p:nvSpPr>
        <p:spPr>
          <a:xfrm rot="16200000">
            <a:off x="5140773" y="2691605"/>
            <a:ext cx="864775" cy="147017"/>
          </a:xfrm>
          <a:prstGeom prst="leftArrow">
            <a:avLst>
              <a:gd name="adj1" fmla="val 31981"/>
              <a:gd name="adj2" fmla="val 4569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7" name="Left Arrow 81">
            <a:extLst>
              <a:ext uri="{FF2B5EF4-FFF2-40B4-BE49-F238E27FC236}">
                <a16:creationId xmlns:a16="http://schemas.microsoft.com/office/drawing/2014/main" id="{C62BB65F-8FAF-B8E6-15F2-2160A592AD18}"/>
              </a:ext>
            </a:extLst>
          </p:cNvPr>
          <p:cNvSpPr/>
          <p:nvPr/>
        </p:nvSpPr>
        <p:spPr>
          <a:xfrm rot="16200000">
            <a:off x="5098428" y="4054223"/>
            <a:ext cx="909714" cy="147015"/>
          </a:xfrm>
          <a:prstGeom prst="leftArrow">
            <a:avLst>
              <a:gd name="adj1" fmla="val 31981"/>
              <a:gd name="adj2" fmla="val 4569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8" name="Left Arrow 81">
            <a:extLst>
              <a:ext uri="{FF2B5EF4-FFF2-40B4-BE49-F238E27FC236}">
                <a16:creationId xmlns:a16="http://schemas.microsoft.com/office/drawing/2014/main" id="{5AFC22C3-D3AD-84CD-3D67-54D868E0C131}"/>
              </a:ext>
            </a:extLst>
          </p:cNvPr>
          <p:cNvSpPr/>
          <p:nvPr/>
        </p:nvSpPr>
        <p:spPr>
          <a:xfrm rot="16200000">
            <a:off x="5225237" y="5352250"/>
            <a:ext cx="695848" cy="147013"/>
          </a:xfrm>
          <a:prstGeom prst="leftArrow">
            <a:avLst>
              <a:gd name="adj1" fmla="val 31981"/>
              <a:gd name="adj2" fmla="val 4569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0" name="Freeform 187">
            <a:extLst>
              <a:ext uri="{FF2B5EF4-FFF2-40B4-BE49-F238E27FC236}">
                <a16:creationId xmlns:a16="http://schemas.microsoft.com/office/drawing/2014/main" id="{4B2EB419-862E-8E42-13B9-C649029C85CD}"/>
              </a:ext>
            </a:extLst>
          </p:cNvPr>
          <p:cNvSpPr/>
          <p:nvPr/>
        </p:nvSpPr>
        <p:spPr>
          <a:xfrm rot="5400000">
            <a:off x="6426756" y="2862967"/>
            <a:ext cx="853790" cy="2473601"/>
          </a:xfrm>
          <a:custGeom>
            <a:avLst/>
            <a:gdLst>
              <a:gd name="connsiteX0" fmla="*/ 0 w 1336595"/>
              <a:gd name="connsiteY0" fmla="*/ 4001938 h 4003072"/>
              <a:gd name="connsiteX1" fmla="*/ 0 w 1336595"/>
              <a:gd name="connsiteY1" fmla="*/ 3962338 h 4003072"/>
              <a:gd name="connsiteX2" fmla="*/ 672551 w 1336595"/>
              <a:gd name="connsiteY2" fmla="*/ 3962338 h 4003072"/>
              <a:gd name="connsiteX3" fmla="*/ 672551 w 1336595"/>
              <a:gd name="connsiteY3" fmla="*/ 3962892 h 4003072"/>
              <a:gd name="connsiteX4" fmla="*/ 677935 w 1336595"/>
              <a:gd name="connsiteY4" fmla="*/ 3962892 h 4003072"/>
              <a:gd name="connsiteX5" fmla="*/ 1012168 w 1336595"/>
              <a:gd name="connsiteY5" fmla="*/ 3628659 h 4003072"/>
              <a:gd name="connsiteX6" fmla="*/ 1012168 w 1336595"/>
              <a:gd name="connsiteY6" fmla="*/ 2702025 h 4003072"/>
              <a:gd name="connsiteX7" fmla="*/ 1011166 w 1336595"/>
              <a:gd name="connsiteY7" fmla="*/ 2702025 h 4003072"/>
              <a:gd name="connsiteX8" fmla="*/ 1011166 w 1336595"/>
              <a:gd name="connsiteY8" fmla="*/ 190195 h 4003072"/>
              <a:gd name="connsiteX9" fmla="*/ 1153541 w 1336595"/>
              <a:gd name="connsiteY9" fmla="*/ 47820 h 4003072"/>
              <a:gd name="connsiteX10" fmla="*/ 1274288 w 1336595"/>
              <a:gd name="connsiteY10" fmla="*/ 47820 h 4003072"/>
              <a:gd name="connsiteX11" fmla="*/ 1274288 w 1336595"/>
              <a:gd name="connsiteY11" fmla="*/ 0 h 4003072"/>
              <a:gd name="connsiteX12" fmla="*/ 1336595 w 1336595"/>
              <a:gd name="connsiteY12" fmla="*/ 68656 h 4003072"/>
              <a:gd name="connsiteX13" fmla="*/ 1274288 w 1336595"/>
              <a:gd name="connsiteY13" fmla="*/ 137312 h 4003072"/>
              <a:gd name="connsiteX14" fmla="*/ 1274288 w 1336595"/>
              <a:gd name="connsiteY14" fmla="*/ 89491 h 4003072"/>
              <a:gd name="connsiteX15" fmla="*/ 1153541 w 1336595"/>
              <a:gd name="connsiteY15" fmla="*/ 89491 h 4003072"/>
              <a:gd name="connsiteX16" fmla="*/ 1052837 w 1336595"/>
              <a:gd name="connsiteY16" fmla="*/ 190195 h 4003072"/>
              <a:gd name="connsiteX17" fmla="*/ 1052837 w 1336595"/>
              <a:gd name="connsiteY17" fmla="*/ 2482107 h 4003072"/>
              <a:gd name="connsiteX18" fmla="*/ 1052857 w 1336595"/>
              <a:gd name="connsiteY18" fmla="*/ 2482107 h 4003072"/>
              <a:gd name="connsiteX19" fmla="*/ 1052856 w 1336595"/>
              <a:gd name="connsiteY19" fmla="*/ 2639307 h 4003072"/>
              <a:gd name="connsiteX20" fmla="*/ 1052837 w 1336595"/>
              <a:gd name="connsiteY20" fmla="*/ 2639307 h 4003072"/>
              <a:gd name="connsiteX21" fmla="*/ 1052837 w 1336595"/>
              <a:gd name="connsiteY21" fmla="*/ 2702025 h 4003072"/>
              <a:gd name="connsiteX22" fmla="*/ 1052349 w 1336595"/>
              <a:gd name="connsiteY22" fmla="*/ 2702025 h 4003072"/>
              <a:gd name="connsiteX23" fmla="*/ 1052349 w 1336595"/>
              <a:gd name="connsiteY23" fmla="*/ 3628659 h 4003072"/>
              <a:gd name="connsiteX24" fmla="*/ 677935 w 1336595"/>
              <a:gd name="connsiteY24" fmla="*/ 4003072 h 4003072"/>
              <a:gd name="connsiteX25" fmla="*/ 390408 w 1336595"/>
              <a:gd name="connsiteY25" fmla="*/ 4003072 h 4003072"/>
              <a:gd name="connsiteX26" fmla="*/ 390408 w 1336595"/>
              <a:gd name="connsiteY26" fmla="*/ 4001938 h 400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36595" h="4003072">
                <a:moveTo>
                  <a:pt x="0" y="4001938"/>
                </a:moveTo>
                <a:lnTo>
                  <a:pt x="0" y="3962338"/>
                </a:lnTo>
                <a:lnTo>
                  <a:pt x="672551" y="3962338"/>
                </a:lnTo>
                <a:lnTo>
                  <a:pt x="672551" y="3962892"/>
                </a:lnTo>
                <a:lnTo>
                  <a:pt x="677935" y="3962892"/>
                </a:lnTo>
                <a:cubicBezTo>
                  <a:pt x="862527" y="3962892"/>
                  <a:pt x="1012168" y="3813251"/>
                  <a:pt x="1012168" y="3628659"/>
                </a:cubicBezTo>
                <a:lnTo>
                  <a:pt x="1012168" y="2702025"/>
                </a:lnTo>
                <a:lnTo>
                  <a:pt x="1011166" y="2702025"/>
                </a:lnTo>
                <a:lnTo>
                  <a:pt x="1011166" y="190195"/>
                </a:lnTo>
                <a:cubicBezTo>
                  <a:pt x="1011166" y="111563"/>
                  <a:pt x="1074909" y="47820"/>
                  <a:pt x="1153541" y="47820"/>
                </a:cubicBezTo>
                <a:lnTo>
                  <a:pt x="1274288" y="47820"/>
                </a:lnTo>
                <a:lnTo>
                  <a:pt x="1274288" y="0"/>
                </a:lnTo>
                <a:lnTo>
                  <a:pt x="1336595" y="68656"/>
                </a:lnTo>
                <a:lnTo>
                  <a:pt x="1274288" y="137312"/>
                </a:lnTo>
                <a:lnTo>
                  <a:pt x="1274288" y="89491"/>
                </a:lnTo>
                <a:lnTo>
                  <a:pt x="1153541" y="89491"/>
                </a:lnTo>
                <a:cubicBezTo>
                  <a:pt x="1097924" y="89491"/>
                  <a:pt x="1052837" y="134578"/>
                  <a:pt x="1052837" y="190195"/>
                </a:cubicBezTo>
                <a:lnTo>
                  <a:pt x="1052837" y="2482107"/>
                </a:lnTo>
                <a:lnTo>
                  <a:pt x="1052857" y="2482107"/>
                </a:lnTo>
                <a:lnTo>
                  <a:pt x="1052856" y="2639307"/>
                </a:lnTo>
                <a:lnTo>
                  <a:pt x="1052837" y="2639307"/>
                </a:lnTo>
                <a:lnTo>
                  <a:pt x="1052837" y="2702025"/>
                </a:lnTo>
                <a:lnTo>
                  <a:pt x="1052349" y="2702025"/>
                </a:lnTo>
                <a:lnTo>
                  <a:pt x="1052349" y="3628659"/>
                </a:lnTo>
                <a:cubicBezTo>
                  <a:pt x="1052348" y="3835442"/>
                  <a:pt x="884718" y="4003072"/>
                  <a:pt x="677935" y="4003072"/>
                </a:cubicBezTo>
                <a:lnTo>
                  <a:pt x="390408" y="4003072"/>
                </a:lnTo>
                <a:lnTo>
                  <a:pt x="390408" y="4001938"/>
                </a:lnTo>
                <a:close/>
              </a:path>
            </a:pathLst>
          </a:cu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noProof="1">
              <a:solidFill>
                <a:schemeClr val="tx1"/>
              </a:solidFill>
            </a:endParaRPr>
          </a:p>
        </p:txBody>
      </p:sp>
      <p:sp>
        <p:nvSpPr>
          <p:cNvPr id="61" name="TextBox 60">
            <a:extLst>
              <a:ext uri="{FF2B5EF4-FFF2-40B4-BE49-F238E27FC236}">
                <a16:creationId xmlns:a16="http://schemas.microsoft.com/office/drawing/2014/main" id="{A2687CBE-EA07-2604-0610-4813F9EA3530}"/>
              </a:ext>
            </a:extLst>
          </p:cNvPr>
          <p:cNvSpPr txBox="1"/>
          <p:nvPr/>
        </p:nvSpPr>
        <p:spPr>
          <a:xfrm>
            <a:off x="8422965" y="5859501"/>
            <a:ext cx="1346363" cy="261610"/>
          </a:xfrm>
          <a:prstGeom prst="rect">
            <a:avLst/>
          </a:prstGeom>
          <a:noFill/>
        </p:spPr>
        <p:txBody>
          <a:bodyPr wrap="square" rtlCol="0">
            <a:spAutoFit/>
          </a:bodyPr>
          <a:lstStyle/>
          <a:p>
            <a:pPr algn="ctr"/>
            <a:r>
              <a:rPr lang="en-US" sz="1100" dirty="0">
                <a:effectLst/>
                <a:latin typeface="Helvetica" pitchFamily="2" charset="0"/>
              </a:rPr>
              <a:t>S-Market France</a:t>
            </a:r>
          </a:p>
        </p:txBody>
      </p:sp>
      <p:pic>
        <p:nvPicPr>
          <p:cNvPr id="62" name="Grafik 211">
            <a:extLst>
              <a:ext uri="{FF2B5EF4-FFF2-40B4-BE49-F238E27FC236}">
                <a16:creationId xmlns:a16="http://schemas.microsoft.com/office/drawing/2014/main" id="{92818428-25BC-48FF-11E7-F8DFCB9FFA12}"/>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7759793" y="5741782"/>
            <a:ext cx="663172" cy="497295"/>
          </a:xfrm>
          <a:prstGeom prst="rect">
            <a:avLst/>
          </a:prstGeom>
        </p:spPr>
      </p:pic>
      <p:sp>
        <p:nvSpPr>
          <p:cNvPr id="63" name="Left Arrow 81">
            <a:extLst>
              <a:ext uri="{FF2B5EF4-FFF2-40B4-BE49-F238E27FC236}">
                <a16:creationId xmlns:a16="http://schemas.microsoft.com/office/drawing/2014/main" id="{94D84A26-837A-BD86-A00F-7759BED2CB49}"/>
              </a:ext>
            </a:extLst>
          </p:cNvPr>
          <p:cNvSpPr/>
          <p:nvPr/>
        </p:nvSpPr>
        <p:spPr>
          <a:xfrm rot="16200000">
            <a:off x="7743162" y="5352250"/>
            <a:ext cx="695848" cy="147013"/>
          </a:xfrm>
          <a:prstGeom prst="leftArrow">
            <a:avLst>
              <a:gd name="adj1" fmla="val 31981"/>
              <a:gd name="adj2" fmla="val 4569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4" name="Group 63">
            <a:extLst>
              <a:ext uri="{FF2B5EF4-FFF2-40B4-BE49-F238E27FC236}">
                <a16:creationId xmlns:a16="http://schemas.microsoft.com/office/drawing/2014/main" id="{5ABC74FB-ED16-AF8F-310A-B98A7E71752C}"/>
              </a:ext>
            </a:extLst>
          </p:cNvPr>
          <p:cNvGrpSpPr/>
          <p:nvPr/>
        </p:nvGrpSpPr>
        <p:grpSpPr>
          <a:xfrm>
            <a:off x="2870957" y="5518265"/>
            <a:ext cx="933900" cy="919333"/>
            <a:chOff x="2747722" y="5646079"/>
            <a:chExt cx="882589" cy="868822"/>
          </a:xfrm>
        </p:grpSpPr>
        <p:pic>
          <p:nvPicPr>
            <p:cNvPr id="65" name="Picture 64">
              <a:extLst>
                <a:ext uri="{FF2B5EF4-FFF2-40B4-BE49-F238E27FC236}">
                  <a16:creationId xmlns:a16="http://schemas.microsoft.com/office/drawing/2014/main" id="{4AE35D52-F0F9-DF12-C7CC-41470222DFEE}"/>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2998081" y="5646079"/>
              <a:ext cx="299556" cy="649038"/>
            </a:xfrm>
            <a:prstGeom prst="rect">
              <a:avLst/>
            </a:prstGeom>
          </p:spPr>
        </p:pic>
        <p:sp>
          <p:nvSpPr>
            <p:cNvPr id="66" name="TextBox 65">
              <a:extLst>
                <a:ext uri="{FF2B5EF4-FFF2-40B4-BE49-F238E27FC236}">
                  <a16:creationId xmlns:a16="http://schemas.microsoft.com/office/drawing/2014/main" id="{574A8134-FD55-507E-3451-C35FD6D335CD}"/>
                </a:ext>
              </a:extLst>
            </p:cNvPr>
            <p:cNvSpPr txBox="1"/>
            <p:nvPr/>
          </p:nvSpPr>
          <p:spPr>
            <a:xfrm>
              <a:off x="2747722" y="6260985"/>
              <a:ext cx="882589" cy="253916"/>
            </a:xfrm>
            <a:prstGeom prst="rect">
              <a:avLst/>
            </a:prstGeom>
            <a:noFill/>
          </p:spPr>
          <p:txBody>
            <a:bodyPr wrap="square">
              <a:spAutoFit/>
            </a:bodyPr>
            <a:lstStyle/>
            <a:p>
              <a:r>
                <a:rPr lang="en-US" sz="1050" dirty="0" err="1">
                  <a:effectLst/>
                  <a:latin typeface="Helvetica" pitchFamily="2" charset="0"/>
                </a:rPr>
                <a:t>mongoDB</a:t>
              </a:r>
              <a:endParaRPr lang="en-US" sz="1050" dirty="0">
                <a:effectLst/>
                <a:latin typeface="Helvetica" pitchFamily="2" charset="0"/>
              </a:endParaRPr>
            </a:p>
          </p:txBody>
        </p:sp>
      </p:grpSp>
    </p:spTree>
    <p:extLst>
      <p:ext uri="{BB962C8B-B14F-4D97-AF65-F5344CB8AC3E}">
        <p14:creationId xmlns:p14="http://schemas.microsoft.com/office/powerpoint/2010/main" val="28636048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3" name="Title 2">
            <a:extLst>
              <a:ext uri="{FF2B5EF4-FFF2-40B4-BE49-F238E27FC236}">
                <a16:creationId xmlns:a16="http://schemas.microsoft.com/office/drawing/2014/main" id="{E6812BBA-7780-012E-FE3A-FB4E7B2CF83D}"/>
              </a:ext>
            </a:extLst>
          </p:cNvPr>
          <p:cNvSpPr>
            <a:spLocks noGrp="1"/>
          </p:cNvSpPr>
          <p:nvPr>
            <p:ph type="title"/>
          </p:nvPr>
        </p:nvSpPr>
        <p:spPr/>
        <p:txBody>
          <a:bodyPr/>
          <a:lstStyle/>
          <a:p>
            <a:r>
              <a:rPr lang="en-US" dirty="0">
                <a:solidFill>
                  <a:schemeClr val="bg1"/>
                </a:solidFill>
              </a:rPr>
              <a:t>API led Connectivity</a:t>
            </a:r>
            <a:endParaRPr lang="en-MA" dirty="0"/>
          </a:p>
        </p:txBody>
      </p:sp>
      <p:sp>
        <p:nvSpPr>
          <p:cNvPr id="6" name="Rechteck 73">
            <a:extLst>
              <a:ext uri="{FF2B5EF4-FFF2-40B4-BE49-F238E27FC236}">
                <a16:creationId xmlns:a16="http://schemas.microsoft.com/office/drawing/2014/main" id="{C3799AD0-CAE2-74BB-418B-72415F6660AF}"/>
              </a:ext>
            </a:extLst>
          </p:cNvPr>
          <p:cNvSpPr/>
          <p:nvPr/>
        </p:nvSpPr>
        <p:spPr bwMode="auto">
          <a:xfrm>
            <a:off x="1123371" y="3031335"/>
            <a:ext cx="10017380" cy="788324"/>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p:txBody>
      </p:sp>
      <p:sp>
        <p:nvSpPr>
          <p:cNvPr id="7" name="Rechteck 73">
            <a:extLst>
              <a:ext uri="{FF2B5EF4-FFF2-40B4-BE49-F238E27FC236}">
                <a16:creationId xmlns:a16="http://schemas.microsoft.com/office/drawing/2014/main" id="{0ECD00B5-F54A-02F8-FFD2-D0F7550D8724}"/>
              </a:ext>
            </a:extLst>
          </p:cNvPr>
          <p:cNvSpPr/>
          <p:nvPr/>
        </p:nvSpPr>
        <p:spPr bwMode="auto">
          <a:xfrm>
            <a:off x="1123371" y="4526661"/>
            <a:ext cx="10017380" cy="670495"/>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a:p>
            <a:pPr fontAlgn="base">
              <a:spcBef>
                <a:spcPct val="0"/>
              </a:spcBef>
              <a:spcAft>
                <a:spcPct val="0"/>
              </a:spcAft>
            </a:pPr>
            <a:r>
              <a:rPr lang="en-US" sz="877" b="1" i="1" kern="0" noProof="1">
                <a:solidFill>
                  <a:srgbClr val="000000"/>
                </a:solidFill>
              </a:rPr>
              <a:t>    </a:t>
            </a:r>
          </a:p>
        </p:txBody>
      </p:sp>
      <p:sp>
        <p:nvSpPr>
          <p:cNvPr id="8" name="Rechteck 73">
            <a:extLst>
              <a:ext uri="{FF2B5EF4-FFF2-40B4-BE49-F238E27FC236}">
                <a16:creationId xmlns:a16="http://schemas.microsoft.com/office/drawing/2014/main" id="{1FAA8641-F51B-EDD3-B1E8-F1B618C3349F}"/>
              </a:ext>
            </a:extLst>
          </p:cNvPr>
          <p:cNvSpPr/>
          <p:nvPr/>
        </p:nvSpPr>
        <p:spPr bwMode="auto">
          <a:xfrm>
            <a:off x="1123369" y="1813087"/>
            <a:ext cx="10017382" cy="612878"/>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p:txBody>
      </p:sp>
      <p:pic>
        <p:nvPicPr>
          <p:cNvPr id="9" name="Picture 8">
            <a:extLst>
              <a:ext uri="{FF2B5EF4-FFF2-40B4-BE49-F238E27FC236}">
                <a16:creationId xmlns:a16="http://schemas.microsoft.com/office/drawing/2014/main" id="{C20C0833-D17D-3FA2-C822-D1420DA2B0FE}"/>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372768" y="1926358"/>
            <a:ext cx="384100" cy="377361"/>
          </a:xfrm>
          <a:prstGeom prst="rect">
            <a:avLst/>
          </a:prstGeom>
        </p:spPr>
      </p:pic>
      <p:sp>
        <p:nvSpPr>
          <p:cNvPr id="10" name="TextBox 9">
            <a:extLst>
              <a:ext uri="{FF2B5EF4-FFF2-40B4-BE49-F238E27FC236}">
                <a16:creationId xmlns:a16="http://schemas.microsoft.com/office/drawing/2014/main" id="{3A616A6B-A150-5E45-7334-0C8B2348BB63}"/>
              </a:ext>
            </a:extLst>
          </p:cNvPr>
          <p:cNvSpPr txBox="1"/>
          <p:nvPr/>
        </p:nvSpPr>
        <p:spPr>
          <a:xfrm>
            <a:off x="5756868" y="1947088"/>
            <a:ext cx="1100199" cy="366254"/>
          </a:xfrm>
          <a:prstGeom prst="rect">
            <a:avLst/>
          </a:prstGeom>
          <a:noFill/>
        </p:spPr>
        <p:txBody>
          <a:bodyPr wrap="square" rtlCol="0">
            <a:spAutoFit/>
          </a:bodyPr>
          <a:lstStyle/>
          <a:p>
            <a:r>
              <a:rPr lang="en-US" sz="980" b="1" dirty="0"/>
              <a:t>User Gateway</a:t>
            </a:r>
            <a:endParaRPr lang="en-US" sz="980" b="1" noProof="1"/>
          </a:p>
          <a:p>
            <a:r>
              <a:rPr lang="en-US" sz="800" b="1" i="1" dirty="0">
                <a:solidFill>
                  <a:schemeClr val="tx1">
                    <a:lumMod val="65000"/>
                    <a:lumOff val="35000"/>
                  </a:schemeClr>
                </a:solidFill>
              </a:rPr>
              <a:t>Us</a:t>
            </a:r>
            <a:r>
              <a:rPr lang="en-US" sz="800" b="1" i="1" noProof="1">
                <a:solidFill>
                  <a:schemeClr val="tx1">
                    <a:lumMod val="65000"/>
                    <a:lumOff val="35000"/>
                  </a:schemeClr>
                </a:solidFill>
              </a:rPr>
              <a:t>er</a:t>
            </a:r>
            <a:r>
              <a:rPr lang="en-US" sz="800" b="1" i="1" dirty="0">
                <a:solidFill>
                  <a:schemeClr val="tx1">
                    <a:lumMod val="65000"/>
                    <a:lumOff val="35000"/>
                  </a:schemeClr>
                </a:solidFill>
              </a:rPr>
              <a:t>Gateway-</a:t>
            </a:r>
            <a:r>
              <a:rPr lang="en-US" sz="800" b="1" i="1" dirty="0" err="1">
                <a:solidFill>
                  <a:schemeClr val="tx1">
                    <a:lumMod val="65000"/>
                    <a:lumOff val="35000"/>
                  </a:schemeClr>
                </a:solidFill>
              </a:rPr>
              <a:t>xapi</a:t>
            </a:r>
            <a:endParaRPr lang="en-US" sz="702" b="1" i="1" noProof="1">
              <a:solidFill>
                <a:schemeClr val="tx1">
                  <a:lumMod val="65000"/>
                  <a:lumOff val="35000"/>
                </a:schemeClr>
              </a:solidFill>
            </a:endParaRPr>
          </a:p>
        </p:txBody>
      </p:sp>
      <p:pic>
        <p:nvPicPr>
          <p:cNvPr id="11" name="Picture 10">
            <a:extLst>
              <a:ext uri="{FF2B5EF4-FFF2-40B4-BE49-F238E27FC236}">
                <a16:creationId xmlns:a16="http://schemas.microsoft.com/office/drawing/2014/main" id="{2228B5D4-9EAF-71C1-C856-774546E60C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0765" y="3244074"/>
            <a:ext cx="384100" cy="377361"/>
          </a:xfrm>
          <a:prstGeom prst="rect">
            <a:avLst/>
          </a:prstGeom>
        </p:spPr>
      </p:pic>
      <p:sp>
        <p:nvSpPr>
          <p:cNvPr id="12" name="TextBox 11">
            <a:extLst>
              <a:ext uri="{FF2B5EF4-FFF2-40B4-BE49-F238E27FC236}">
                <a16:creationId xmlns:a16="http://schemas.microsoft.com/office/drawing/2014/main" id="{D3801021-7FDD-FA74-EEF1-B56AE44C9E32}"/>
              </a:ext>
            </a:extLst>
          </p:cNvPr>
          <p:cNvSpPr txBox="1"/>
          <p:nvPr/>
        </p:nvSpPr>
        <p:spPr>
          <a:xfrm>
            <a:off x="3444865" y="3264804"/>
            <a:ext cx="1221987" cy="366254"/>
          </a:xfrm>
          <a:prstGeom prst="rect">
            <a:avLst/>
          </a:prstGeom>
          <a:noFill/>
        </p:spPr>
        <p:txBody>
          <a:bodyPr wrap="square" rtlCol="0">
            <a:spAutoFit/>
          </a:bodyPr>
          <a:lstStyle/>
          <a:p>
            <a:r>
              <a:rPr lang="en-US" sz="980" b="1" dirty="0"/>
              <a:t>MDB </a:t>
            </a:r>
            <a:r>
              <a:rPr lang="en-US" sz="980" b="1" dirty="0" err="1"/>
              <a:t>Archivage</a:t>
            </a:r>
            <a:endParaRPr lang="en-US" sz="980" b="1" noProof="1"/>
          </a:p>
          <a:p>
            <a:r>
              <a:rPr lang="en-US" sz="800" b="1" i="1" dirty="0">
                <a:solidFill>
                  <a:schemeClr val="tx1">
                    <a:lumMod val="65000"/>
                    <a:lumOff val="35000"/>
                  </a:schemeClr>
                </a:solidFill>
              </a:rPr>
              <a:t>MDB-</a:t>
            </a:r>
            <a:r>
              <a:rPr lang="en-US" sz="800" b="1" i="1" dirty="0" err="1">
                <a:solidFill>
                  <a:schemeClr val="tx1">
                    <a:lumMod val="65000"/>
                    <a:lumOff val="35000"/>
                  </a:schemeClr>
                </a:solidFill>
              </a:rPr>
              <a:t>Archivage</a:t>
            </a:r>
            <a:r>
              <a:rPr lang="en-US" sz="800" b="1" i="1" dirty="0">
                <a:solidFill>
                  <a:schemeClr val="tx1">
                    <a:lumMod val="65000"/>
                    <a:lumOff val="35000"/>
                  </a:schemeClr>
                </a:solidFill>
              </a:rPr>
              <a:t>-PAPI</a:t>
            </a:r>
            <a:endParaRPr lang="en-US" sz="702" b="1" i="1" dirty="0">
              <a:solidFill>
                <a:schemeClr val="tx1">
                  <a:lumMod val="65000"/>
                  <a:lumOff val="35000"/>
                </a:schemeClr>
              </a:solidFill>
            </a:endParaRPr>
          </a:p>
        </p:txBody>
      </p:sp>
      <p:pic>
        <p:nvPicPr>
          <p:cNvPr id="13" name="Picture 12">
            <a:extLst>
              <a:ext uri="{FF2B5EF4-FFF2-40B4-BE49-F238E27FC236}">
                <a16:creationId xmlns:a16="http://schemas.microsoft.com/office/drawing/2014/main" id="{101204FF-9436-85C9-CB70-05B534FC9EAB}"/>
              </a:ext>
            </a:extLst>
          </p:cNvPr>
          <p:cNvPicPr>
            <a:picLocks noChangeAspect="1"/>
          </p:cNvPicPr>
          <p:nvPr/>
        </p:nvPicPr>
        <p:blipFill>
          <a:blip r:embed="rId3">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373565" y="3243512"/>
            <a:ext cx="384100" cy="377361"/>
          </a:xfrm>
          <a:prstGeom prst="rect">
            <a:avLst/>
          </a:prstGeom>
        </p:spPr>
      </p:pic>
      <p:sp>
        <p:nvSpPr>
          <p:cNvPr id="14" name="TextBox 13">
            <a:extLst>
              <a:ext uri="{FF2B5EF4-FFF2-40B4-BE49-F238E27FC236}">
                <a16:creationId xmlns:a16="http://schemas.microsoft.com/office/drawing/2014/main" id="{13670692-3DD6-A030-CC29-B414CB07DB84}"/>
              </a:ext>
            </a:extLst>
          </p:cNvPr>
          <p:cNvSpPr txBox="1"/>
          <p:nvPr/>
        </p:nvSpPr>
        <p:spPr>
          <a:xfrm>
            <a:off x="5778685" y="3264242"/>
            <a:ext cx="1221987" cy="366254"/>
          </a:xfrm>
          <a:prstGeom prst="rect">
            <a:avLst/>
          </a:prstGeom>
          <a:noFill/>
        </p:spPr>
        <p:txBody>
          <a:bodyPr wrap="square" rtlCol="0">
            <a:spAutoFit/>
          </a:bodyPr>
          <a:lstStyle/>
          <a:p>
            <a:r>
              <a:rPr lang="en-US" sz="980" b="1" dirty="0"/>
              <a:t>SF Operations</a:t>
            </a:r>
            <a:endParaRPr lang="en-US" sz="980" b="1" noProof="1"/>
          </a:p>
          <a:p>
            <a:r>
              <a:rPr lang="en-US" sz="800" b="1" i="1" dirty="0">
                <a:solidFill>
                  <a:schemeClr val="tx1">
                    <a:lumMod val="65000"/>
                    <a:lumOff val="35000"/>
                  </a:schemeClr>
                </a:solidFill>
              </a:rPr>
              <a:t>SF-Operations-PAPI</a:t>
            </a:r>
            <a:endParaRPr lang="en-US" sz="702" b="1" i="1" dirty="0">
              <a:solidFill>
                <a:schemeClr val="tx1">
                  <a:lumMod val="65000"/>
                  <a:lumOff val="35000"/>
                </a:schemeClr>
              </a:solidFill>
            </a:endParaRPr>
          </a:p>
        </p:txBody>
      </p:sp>
      <p:pic>
        <p:nvPicPr>
          <p:cNvPr id="15" name="Picture 14">
            <a:extLst>
              <a:ext uri="{FF2B5EF4-FFF2-40B4-BE49-F238E27FC236}">
                <a16:creationId xmlns:a16="http://schemas.microsoft.com/office/drawing/2014/main" id="{BE0CB588-455E-93EF-7280-3D18870A44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4813" y="3249180"/>
            <a:ext cx="384100" cy="377361"/>
          </a:xfrm>
          <a:prstGeom prst="rect">
            <a:avLst/>
          </a:prstGeom>
        </p:spPr>
      </p:pic>
      <p:sp>
        <p:nvSpPr>
          <p:cNvPr id="16" name="TextBox 15">
            <a:extLst>
              <a:ext uri="{FF2B5EF4-FFF2-40B4-BE49-F238E27FC236}">
                <a16:creationId xmlns:a16="http://schemas.microsoft.com/office/drawing/2014/main" id="{3FC59C7B-A4E6-437D-FD6E-FE78A06CF264}"/>
              </a:ext>
            </a:extLst>
          </p:cNvPr>
          <p:cNvSpPr txBox="1"/>
          <p:nvPr/>
        </p:nvSpPr>
        <p:spPr>
          <a:xfrm>
            <a:off x="8208913" y="3269910"/>
            <a:ext cx="1100199" cy="366254"/>
          </a:xfrm>
          <a:prstGeom prst="rect">
            <a:avLst/>
          </a:prstGeom>
          <a:noFill/>
        </p:spPr>
        <p:txBody>
          <a:bodyPr wrap="square" rtlCol="0">
            <a:spAutoFit/>
          </a:bodyPr>
          <a:lstStyle/>
          <a:p>
            <a:r>
              <a:rPr lang="en-US" sz="980" b="1" dirty="0">
                <a:solidFill>
                  <a:schemeClr val="accent3"/>
                </a:solidFill>
              </a:rPr>
              <a:t>SF Synchro</a:t>
            </a:r>
            <a:endParaRPr lang="en-US" sz="980" b="1" noProof="1">
              <a:solidFill>
                <a:schemeClr val="accent3"/>
              </a:solidFill>
            </a:endParaRPr>
          </a:p>
          <a:p>
            <a:r>
              <a:rPr lang="en-US" sz="800" b="1" i="1" dirty="0">
                <a:solidFill>
                  <a:schemeClr val="accent3"/>
                </a:solidFill>
              </a:rPr>
              <a:t>SF-Synchro-PAPI</a:t>
            </a:r>
            <a:endParaRPr lang="en-US" sz="702" b="1" i="1" dirty="0">
              <a:solidFill>
                <a:schemeClr val="accent3"/>
              </a:solidFill>
            </a:endParaRPr>
          </a:p>
        </p:txBody>
      </p:sp>
      <p:pic>
        <p:nvPicPr>
          <p:cNvPr id="17" name="Picture 16">
            <a:extLst>
              <a:ext uri="{FF2B5EF4-FFF2-40B4-BE49-F238E27FC236}">
                <a16:creationId xmlns:a16="http://schemas.microsoft.com/office/drawing/2014/main" id="{5EE32220-3ED4-21BA-D345-A5C5A4841A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0379" y="4650833"/>
            <a:ext cx="384100" cy="377361"/>
          </a:xfrm>
          <a:prstGeom prst="rect">
            <a:avLst/>
          </a:prstGeom>
        </p:spPr>
      </p:pic>
      <p:sp>
        <p:nvSpPr>
          <p:cNvPr id="18" name="TextBox 17">
            <a:extLst>
              <a:ext uri="{FF2B5EF4-FFF2-40B4-BE49-F238E27FC236}">
                <a16:creationId xmlns:a16="http://schemas.microsoft.com/office/drawing/2014/main" id="{9009F798-5FF4-DE80-F1A8-AED86C52F387}"/>
              </a:ext>
            </a:extLst>
          </p:cNvPr>
          <p:cNvSpPr txBox="1"/>
          <p:nvPr/>
        </p:nvSpPr>
        <p:spPr>
          <a:xfrm>
            <a:off x="3378029" y="4671563"/>
            <a:ext cx="1074635" cy="366254"/>
          </a:xfrm>
          <a:prstGeom prst="rect">
            <a:avLst/>
          </a:prstGeom>
          <a:noFill/>
        </p:spPr>
        <p:txBody>
          <a:bodyPr wrap="square" rtlCol="0">
            <a:spAutoFit/>
          </a:bodyPr>
          <a:lstStyle/>
          <a:p>
            <a:r>
              <a:rPr lang="en-US" sz="980" b="1" dirty="0"/>
              <a:t>MongoDB</a:t>
            </a:r>
            <a:endParaRPr lang="en-US" sz="980" b="1" noProof="1"/>
          </a:p>
          <a:p>
            <a:r>
              <a:rPr lang="en-US" sz="800" b="1" i="1" dirty="0">
                <a:solidFill>
                  <a:schemeClr val="tx1">
                    <a:lumMod val="65000"/>
                    <a:lumOff val="35000"/>
                  </a:schemeClr>
                </a:solidFill>
              </a:rPr>
              <a:t>MongoDB-SAPI</a:t>
            </a:r>
            <a:endParaRPr lang="en-US" sz="702" b="1" i="1" dirty="0">
              <a:solidFill>
                <a:schemeClr val="tx1">
                  <a:lumMod val="65000"/>
                  <a:lumOff val="35000"/>
                </a:schemeClr>
              </a:solidFill>
            </a:endParaRPr>
          </a:p>
        </p:txBody>
      </p:sp>
      <p:pic>
        <p:nvPicPr>
          <p:cNvPr id="19" name="Picture 18">
            <a:extLst>
              <a:ext uri="{FF2B5EF4-FFF2-40B4-BE49-F238E27FC236}">
                <a16:creationId xmlns:a16="http://schemas.microsoft.com/office/drawing/2014/main" id="{82970223-5B7C-9D4E-FEC5-63BD11BCEE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3422" y="4650833"/>
            <a:ext cx="384100" cy="377361"/>
          </a:xfrm>
          <a:prstGeom prst="rect">
            <a:avLst/>
          </a:prstGeom>
        </p:spPr>
      </p:pic>
      <p:sp>
        <p:nvSpPr>
          <p:cNvPr id="20" name="TextBox 19">
            <a:extLst>
              <a:ext uri="{FF2B5EF4-FFF2-40B4-BE49-F238E27FC236}">
                <a16:creationId xmlns:a16="http://schemas.microsoft.com/office/drawing/2014/main" id="{C595600F-75C1-A918-087C-987010D48717}"/>
              </a:ext>
            </a:extLst>
          </p:cNvPr>
          <p:cNvSpPr txBox="1"/>
          <p:nvPr/>
        </p:nvSpPr>
        <p:spPr>
          <a:xfrm>
            <a:off x="5733125" y="4671563"/>
            <a:ext cx="1345795" cy="366254"/>
          </a:xfrm>
          <a:prstGeom prst="rect">
            <a:avLst/>
          </a:prstGeom>
          <a:noFill/>
        </p:spPr>
        <p:txBody>
          <a:bodyPr wrap="square" rtlCol="0">
            <a:spAutoFit/>
          </a:bodyPr>
          <a:lstStyle/>
          <a:p>
            <a:r>
              <a:rPr lang="en-US" sz="980" b="1" dirty="0"/>
              <a:t>Salesforce Global</a:t>
            </a:r>
            <a:endParaRPr lang="en-US" sz="980" b="1" noProof="1"/>
          </a:p>
          <a:p>
            <a:r>
              <a:rPr lang="en-US" sz="800" b="1" i="1" dirty="0">
                <a:solidFill>
                  <a:schemeClr val="tx1">
                    <a:lumMod val="65000"/>
                    <a:lumOff val="35000"/>
                  </a:schemeClr>
                </a:solidFill>
              </a:rPr>
              <a:t>Salesforce-Global-SAPI</a:t>
            </a:r>
          </a:p>
        </p:txBody>
      </p:sp>
      <p:cxnSp>
        <p:nvCxnSpPr>
          <p:cNvPr id="21" name="Straight Connector 20">
            <a:extLst>
              <a:ext uri="{FF2B5EF4-FFF2-40B4-BE49-F238E27FC236}">
                <a16:creationId xmlns:a16="http://schemas.microsoft.com/office/drawing/2014/main" id="{B5C2D320-F7A2-37FA-1EC1-241F65FFA5DF}"/>
              </a:ext>
            </a:extLst>
          </p:cNvPr>
          <p:cNvCxnSpPr>
            <a:cxnSpLocks/>
          </p:cNvCxnSpPr>
          <p:nvPr/>
        </p:nvCxnSpPr>
        <p:spPr>
          <a:xfrm flipH="1">
            <a:off x="6152940" y="3488241"/>
            <a:ext cx="7637"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Freeform 105">
            <a:extLst>
              <a:ext uri="{FF2B5EF4-FFF2-40B4-BE49-F238E27FC236}">
                <a16:creationId xmlns:a16="http://schemas.microsoft.com/office/drawing/2014/main" id="{737EA0FB-6365-0645-F6E4-AB5E1416A125}"/>
              </a:ext>
            </a:extLst>
          </p:cNvPr>
          <p:cNvSpPr>
            <a:spLocks noChangeAspect="1" noEditPoints="1"/>
          </p:cNvSpPr>
          <p:nvPr/>
        </p:nvSpPr>
        <p:spPr bwMode="auto">
          <a:xfrm>
            <a:off x="961563" y="3266516"/>
            <a:ext cx="362086" cy="362086"/>
          </a:xfrm>
          <a:custGeom>
            <a:avLst/>
            <a:gdLst>
              <a:gd name="T0" fmla="*/ 235 w 512"/>
              <a:gd name="T1" fmla="*/ 150 h 512"/>
              <a:gd name="T2" fmla="*/ 277 w 512"/>
              <a:gd name="T3" fmla="*/ 118 h 512"/>
              <a:gd name="T4" fmla="*/ 235 w 512"/>
              <a:gd name="T5" fmla="*/ 342 h 512"/>
              <a:gd name="T6" fmla="*/ 277 w 512"/>
              <a:gd name="T7" fmla="*/ 320 h 512"/>
              <a:gd name="T8" fmla="*/ 235 w 512"/>
              <a:gd name="T9" fmla="*/ 342 h 512"/>
              <a:gd name="T10" fmla="*/ 160 w 512"/>
              <a:gd name="T11" fmla="*/ 342 h 512"/>
              <a:gd name="T12" fmla="*/ 117 w 512"/>
              <a:gd name="T13" fmla="*/ 320 h 512"/>
              <a:gd name="T14" fmla="*/ 512 w 512"/>
              <a:gd name="T15" fmla="*/ 256 h 512"/>
              <a:gd name="T16" fmla="*/ 0 w 512"/>
              <a:gd name="T17" fmla="*/ 256 h 512"/>
              <a:gd name="T18" fmla="*/ 512 w 512"/>
              <a:gd name="T19" fmla="*/ 256 h 512"/>
              <a:gd name="T20" fmla="*/ 405 w 512"/>
              <a:gd name="T21" fmla="*/ 299 h 512"/>
              <a:gd name="T22" fmla="*/ 384 w 512"/>
              <a:gd name="T23" fmla="*/ 235 h 512"/>
              <a:gd name="T24" fmla="*/ 267 w 512"/>
              <a:gd name="T25" fmla="*/ 224 h 512"/>
              <a:gd name="T26" fmla="*/ 288 w 512"/>
              <a:gd name="T27" fmla="*/ 171 h 512"/>
              <a:gd name="T28" fmla="*/ 299 w 512"/>
              <a:gd name="T29" fmla="*/ 107 h 512"/>
              <a:gd name="T30" fmla="*/ 224 w 512"/>
              <a:gd name="T31" fmla="*/ 96 h 512"/>
              <a:gd name="T32" fmla="*/ 213 w 512"/>
              <a:gd name="T33" fmla="*/ 160 h 512"/>
              <a:gd name="T34" fmla="*/ 245 w 512"/>
              <a:gd name="T35" fmla="*/ 171 h 512"/>
              <a:gd name="T36" fmla="*/ 139 w 512"/>
              <a:gd name="T37" fmla="*/ 224 h 512"/>
              <a:gd name="T38" fmla="*/ 128 w 512"/>
              <a:gd name="T39" fmla="*/ 299 h 512"/>
              <a:gd name="T40" fmla="*/ 96 w 512"/>
              <a:gd name="T41" fmla="*/ 310 h 512"/>
              <a:gd name="T42" fmla="*/ 107 w 512"/>
              <a:gd name="T43" fmla="*/ 363 h 512"/>
              <a:gd name="T44" fmla="*/ 181 w 512"/>
              <a:gd name="T45" fmla="*/ 352 h 512"/>
              <a:gd name="T46" fmla="*/ 171 w 512"/>
              <a:gd name="T47" fmla="*/ 299 h 512"/>
              <a:gd name="T48" fmla="*/ 149 w 512"/>
              <a:gd name="T49" fmla="*/ 246 h 512"/>
              <a:gd name="T50" fmla="*/ 245 w 512"/>
              <a:gd name="T51" fmla="*/ 299 h 512"/>
              <a:gd name="T52" fmla="*/ 213 w 512"/>
              <a:gd name="T53" fmla="*/ 310 h 512"/>
              <a:gd name="T54" fmla="*/ 224 w 512"/>
              <a:gd name="T55" fmla="*/ 363 h 512"/>
              <a:gd name="T56" fmla="*/ 299 w 512"/>
              <a:gd name="T57" fmla="*/ 352 h 512"/>
              <a:gd name="T58" fmla="*/ 288 w 512"/>
              <a:gd name="T59" fmla="*/ 299 h 512"/>
              <a:gd name="T60" fmla="*/ 267 w 512"/>
              <a:gd name="T61" fmla="*/ 246 h 512"/>
              <a:gd name="T62" fmla="*/ 363 w 512"/>
              <a:gd name="T63" fmla="*/ 299 h 512"/>
              <a:gd name="T64" fmla="*/ 331 w 512"/>
              <a:gd name="T65" fmla="*/ 310 h 512"/>
              <a:gd name="T66" fmla="*/ 341 w 512"/>
              <a:gd name="T67" fmla="*/ 363 h 512"/>
              <a:gd name="T68" fmla="*/ 416 w 512"/>
              <a:gd name="T69" fmla="*/ 352 h 512"/>
              <a:gd name="T70" fmla="*/ 352 w 512"/>
              <a:gd name="T71" fmla="*/ 342 h 512"/>
              <a:gd name="T72" fmla="*/ 395 w 512"/>
              <a:gd name="T73" fmla="*/ 320 h 512"/>
              <a:gd name="T74" fmla="*/ 352 w 512"/>
              <a:gd name="T75" fmla="*/ 34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77" y="150"/>
                </a:moveTo>
                <a:cubicBezTo>
                  <a:pt x="235" y="150"/>
                  <a:pt x="235" y="150"/>
                  <a:pt x="235" y="150"/>
                </a:cubicBezTo>
                <a:cubicBezTo>
                  <a:pt x="235" y="118"/>
                  <a:pt x="235" y="118"/>
                  <a:pt x="235" y="118"/>
                </a:cubicBezTo>
                <a:cubicBezTo>
                  <a:pt x="277" y="118"/>
                  <a:pt x="277" y="118"/>
                  <a:pt x="277" y="118"/>
                </a:cubicBezTo>
                <a:lnTo>
                  <a:pt x="277" y="150"/>
                </a:lnTo>
                <a:close/>
                <a:moveTo>
                  <a:pt x="235" y="342"/>
                </a:moveTo>
                <a:cubicBezTo>
                  <a:pt x="277" y="342"/>
                  <a:pt x="277" y="342"/>
                  <a:pt x="277" y="342"/>
                </a:cubicBezTo>
                <a:cubicBezTo>
                  <a:pt x="277" y="320"/>
                  <a:pt x="277" y="320"/>
                  <a:pt x="277" y="320"/>
                </a:cubicBezTo>
                <a:cubicBezTo>
                  <a:pt x="235" y="320"/>
                  <a:pt x="235" y="320"/>
                  <a:pt x="235" y="320"/>
                </a:cubicBezTo>
                <a:lnTo>
                  <a:pt x="235" y="342"/>
                </a:lnTo>
                <a:close/>
                <a:moveTo>
                  <a:pt x="117" y="342"/>
                </a:moveTo>
                <a:cubicBezTo>
                  <a:pt x="160" y="342"/>
                  <a:pt x="160" y="342"/>
                  <a:pt x="160" y="342"/>
                </a:cubicBezTo>
                <a:cubicBezTo>
                  <a:pt x="160" y="320"/>
                  <a:pt x="160" y="320"/>
                  <a:pt x="160" y="320"/>
                </a:cubicBezTo>
                <a:cubicBezTo>
                  <a:pt x="117" y="320"/>
                  <a:pt x="117" y="320"/>
                  <a:pt x="117" y="320"/>
                </a:cubicBezTo>
                <a:lnTo>
                  <a:pt x="117" y="342"/>
                </a:ln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416" y="310"/>
                </a:moveTo>
                <a:cubicBezTo>
                  <a:pt x="416" y="304"/>
                  <a:pt x="411" y="299"/>
                  <a:pt x="405" y="299"/>
                </a:cubicBezTo>
                <a:cubicBezTo>
                  <a:pt x="384" y="299"/>
                  <a:pt x="384" y="299"/>
                  <a:pt x="384" y="299"/>
                </a:cubicBezTo>
                <a:cubicBezTo>
                  <a:pt x="384" y="235"/>
                  <a:pt x="384" y="235"/>
                  <a:pt x="384" y="235"/>
                </a:cubicBezTo>
                <a:cubicBezTo>
                  <a:pt x="384" y="229"/>
                  <a:pt x="379" y="224"/>
                  <a:pt x="373" y="224"/>
                </a:cubicBezTo>
                <a:cubicBezTo>
                  <a:pt x="267" y="224"/>
                  <a:pt x="267" y="224"/>
                  <a:pt x="267" y="224"/>
                </a:cubicBezTo>
                <a:cubicBezTo>
                  <a:pt x="267" y="171"/>
                  <a:pt x="267" y="171"/>
                  <a:pt x="267" y="171"/>
                </a:cubicBezTo>
                <a:cubicBezTo>
                  <a:pt x="288" y="171"/>
                  <a:pt x="288" y="171"/>
                  <a:pt x="288" y="171"/>
                </a:cubicBezTo>
                <a:cubicBezTo>
                  <a:pt x="294" y="171"/>
                  <a:pt x="299" y="166"/>
                  <a:pt x="299" y="160"/>
                </a:cubicBezTo>
                <a:cubicBezTo>
                  <a:pt x="299" y="107"/>
                  <a:pt x="299" y="107"/>
                  <a:pt x="299" y="107"/>
                </a:cubicBezTo>
                <a:cubicBezTo>
                  <a:pt x="299" y="101"/>
                  <a:pt x="294" y="96"/>
                  <a:pt x="288" y="96"/>
                </a:cubicBezTo>
                <a:cubicBezTo>
                  <a:pt x="224" y="96"/>
                  <a:pt x="224" y="96"/>
                  <a:pt x="224" y="96"/>
                </a:cubicBezTo>
                <a:cubicBezTo>
                  <a:pt x="218" y="96"/>
                  <a:pt x="213" y="101"/>
                  <a:pt x="213" y="107"/>
                </a:cubicBezTo>
                <a:cubicBezTo>
                  <a:pt x="213" y="160"/>
                  <a:pt x="213" y="160"/>
                  <a:pt x="213" y="160"/>
                </a:cubicBezTo>
                <a:cubicBezTo>
                  <a:pt x="213" y="166"/>
                  <a:pt x="218" y="171"/>
                  <a:pt x="224" y="171"/>
                </a:cubicBezTo>
                <a:cubicBezTo>
                  <a:pt x="245" y="171"/>
                  <a:pt x="245" y="171"/>
                  <a:pt x="245" y="171"/>
                </a:cubicBezTo>
                <a:cubicBezTo>
                  <a:pt x="245" y="224"/>
                  <a:pt x="245" y="224"/>
                  <a:pt x="245" y="224"/>
                </a:cubicBezTo>
                <a:cubicBezTo>
                  <a:pt x="139" y="224"/>
                  <a:pt x="139" y="224"/>
                  <a:pt x="139" y="224"/>
                </a:cubicBezTo>
                <a:cubicBezTo>
                  <a:pt x="133" y="224"/>
                  <a:pt x="128" y="229"/>
                  <a:pt x="128" y="235"/>
                </a:cubicBezTo>
                <a:cubicBezTo>
                  <a:pt x="128" y="299"/>
                  <a:pt x="128" y="299"/>
                  <a:pt x="128" y="299"/>
                </a:cubicBezTo>
                <a:cubicBezTo>
                  <a:pt x="107" y="299"/>
                  <a:pt x="107" y="299"/>
                  <a:pt x="107" y="299"/>
                </a:cubicBezTo>
                <a:cubicBezTo>
                  <a:pt x="101" y="299"/>
                  <a:pt x="96" y="304"/>
                  <a:pt x="96" y="310"/>
                </a:cubicBezTo>
                <a:cubicBezTo>
                  <a:pt x="96" y="352"/>
                  <a:pt x="96" y="352"/>
                  <a:pt x="96" y="352"/>
                </a:cubicBezTo>
                <a:cubicBezTo>
                  <a:pt x="96" y="358"/>
                  <a:pt x="101" y="363"/>
                  <a:pt x="107" y="363"/>
                </a:cubicBezTo>
                <a:cubicBezTo>
                  <a:pt x="171" y="363"/>
                  <a:pt x="171" y="363"/>
                  <a:pt x="171" y="363"/>
                </a:cubicBezTo>
                <a:cubicBezTo>
                  <a:pt x="177" y="363"/>
                  <a:pt x="181" y="358"/>
                  <a:pt x="181" y="352"/>
                </a:cubicBezTo>
                <a:cubicBezTo>
                  <a:pt x="181" y="310"/>
                  <a:pt x="181" y="310"/>
                  <a:pt x="181" y="310"/>
                </a:cubicBezTo>
                <a:cubicBezTo>
                  <a:pt x="181" y="304"/>
                  <a:pt x="177" y="299"/>
                  <a:pt x="171" y="299"/>
                </a:cubicBezTo>
                <a:cubicBezTo>
                  <a:pt x="149" y="299"/>
                  <a:pt x="149" y="299"/>
                  <a:pt x="149" y="299"/>
                </a:cubicBezTo>
                <a:cubicBezTo>
                  <a:pt x="149" y="246"/>
                  <a:pt x="149" y="246"/>
                  <a:pt x="149" y="246"/>
                </a:cubicBezTo>
                <a:cubicBezTo>
                  <a:pt x="245" y="246"/>
                  <a:pt x="245" y="246"/>
                  <a:pt x="245" y="246"/>
                </a:cubicBezTo>
                <a:cubicBezTo>
                  <a:pt x="245" y="299"/>
                  <a:pt x="245" y="299"/>
                  <a:pt x="245" y="299"/>
                </a:cubicBezTo>
                <a:cubicBezTo>
                  <a:pt x="224" y="299"/>
                  <a:pt x="224" y="299"/>
                  <a:pt x="224" y="299"/>
                </a:cubicBezTo>
                <a:cubicBezTo>
                  <a:pt x="218" y="299"/>
                  <a:pt x="213" y="304"/>
                  <a:pt x="213" y="310"/>
                </a:cubicBezTo>
                <a:cubicBezTo>
                  <a:pt x="213" y="352"/>
                  <a:pt x="213" y="352"/>
                  <a:pt x="213" y="352"/>
                </a:cubicBezTo>
                <a:cubicBezTo>
                  <a:pt x="213" y="358"/>
                  <a:pt x="218" y="363"/>
                  <a:pt x="224" y="363"/>
                </a:cubicBezTo>
                <a:cubicBezTo>
                  <a:pt x="288" y="363"/>
                  <a:pt x="288" y="363"/>
                  <a:pt x="288" y="363"/>
                </a:cubicBezTo>
                <a:cubicBezTo>
                  <a:pt x="294" y="363"/>
                  <a:pt x="299" y="358"/>
                  <a:pt x="299" y="352"/>
                </a:cubicBezTo>
                <a:cubicBezTo>
                  <a:pt x="299" y="310"/>
                  <a:pt x="299" y="310"/>
                  <a:pt x="299" y="310"/>
                </a:cubicBezTo>
                <a:cubicBezTo>
                  <a:pt x="299" y="304"/>
                  <a:pt x="294" y="299"/>
                  <a:pt x="288" y="299"/>
                </a:cubicBezTo>
                <a:cubicBezTo>
                  <a:pt x="267" y="299"/>
                  <a:pt x="267" y="299"/>
                  <a:pt x="267" y="299"/>
                </a:cubicBezTo>
                <a:cubicBezTo>
                  <a:pt x="267" y="246"/>
                  <a:pt x="267" y="246"/>
                  <a:pt x="267" y="246"/>
                </a:cubicBezTo>
                <a:cubicBezTo>
                  <a:pt x="363" y="246"/>
                  <a:pt x="363" y="246"/>
                  <a:pt x="363" y="246"/>
                </a:cubicBezTo>
                <a:cubicBezTo>
                  <a:pt x="363" y="299"/>
                  <a:pt x="363" y="299"/>
                  <a:pt x="363" y="299"/>
                </a:cubicBezTo>
                <a:cubicBezTo>
                  <a:pt x="341" y="299"/>
                  <a:pt x="341" y="299"/>
                  <a:pt x="341" y="299"/>
                </a:cubicBezTo>
                <a:cubicBezTo>
                  <a:pt x="335" y="299"/>
                  <a:pt x="331" y="304"/>
                  <a:pt x="331" y="310"/>
                </a:cubicBezTo>
                <a:cubicBezTo>
                  <a:pt x="331" y="352"/>
                  <a:pt x="331" y="352"/>
                  <a:pt x="331" y="352"/>
                </a:cubicBezTo>
                <a:cubicBezTo>
                  <a:pt x="331" y="358"/>
                  <a:pt x="335" y="363"/>
                  <a:pt x="341" y="363"/>
                </a:cubicBezTo>
                <a:cubicBezTo>
                  <a:pt x="405" y="363"/>
                  <a:pt x="405" y="363"/>
                  <a:pt x="405" y="363"/>
                </a:cubicBezTo>
                <a:cubicBezTo>
                  <a:pt x="411" y="363"/>
                  <a:pt x="416" y="358"/>
                  <a:pt x="416" y="352"/>
                </a:cubicBezTo>
                <a:lnTo>
                  <a:pt x="416" y="310"/>
                </a:lnTo>
                <a:close/>
                <a:moveTo>
                  <a:pt x="352" y="342"/>
                </a:moveTo>
                <a:cubicBezTo>
                  <a:pt x="395" y="342"/>
                  <a:pt x="395" y="342"/>
                  <a:pt x="395" y="342"/>
                </a:cubicBezTo>
                <a:cubicBezTo>
                  <a:pt x="395" y="320"/>
                  <a:pt x="395" y="320"/>
                  <a:pt x="395" y="320"/>
                </a:cubicBezTo>
                <a:cubicBezTo>
                  <a:pt x="352" y="320"/>
                  <a:pt x="352" y="320"/>
                  <a:pt x="352" y="320"/>
                </a:cubicBezTo>
                <a:lnTo>
                  <a:pt x="352" y="342"/>
                </a:ln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3" name="TextBox 22">
            <a:extLst>
              <a:ext uri="{FF2B5EF4-FFF2-40B4-BE49-F238E27FC236}">
                <a16:creationId xmlns:a16="http://schemas.microsoft.com/office/drawing/2014/main" id="{3A3E4876-CF71-02C8-41A7-A6A7762C7102}"/>
              </a:ext>
            </a:extLst>
          </p:cNvPr>
          <p:cNvSpPr txBox="1"/>
          <p:nvPr/>
        </p:nvSpPr>
        <p:spPr>
          <a:xfrm>
            <a:off x="1323649" y="4712394"/>
            <a:ext cx="1059407" cy="254237"/>
          </a:xfrm>
          <a:prstGeom prst="rect">
            <a:avLst/>
          </a:prstGeom>
          <a:noFill/>
        </p:spPr>
        <p:txBody>
          <a:bodyPr wrap="square" rtlCol="0">
            <a:spAutoFit/>
          </a:bodyPr>
          <a:lstStyle/>
          <a:p>
            <a:r>
              <a:rPr lang="en-US" sz="1052" b="1" noProof="1"/>
              <a:t>System layer</a:t>
            </a:r>
          </a:p>
        </p:txBody>
      </p:sp>
      <p:sp>
        <p:nvSpPr>
          <p:cNvPr id="24" name="Freeform 107">
            <a:extLst>
              <a:ext uri="{FF2B5EF4-FFF2-40B4-BE49-F238E27FC236}">
                <a16:creationId xmlns:a16="http://schemas.microsoft.com/office/drawing/2014/main" id="{E4B2DCB8-0538-0612-9C85-990D4644BE71}"/>
              </a:ext>
            </a:extLst>
          </p:cNvPr>
          <p:cNvSpPr>
            <a:spLocks noChangeAspect="1" noEditPoints="1"/>
          </p:cNvSpPr>
          <p:nvPr/>
        </p:nvSpPr>
        <p:spPr bwMode="auto">
          <a:xfrm>
            <a:off x="961643" y="4679681"/>
            <a:ext cx="366253" cy="366253"/>
          </a:xfrm>
          <a:custGeom>
            <a:avLst/>
            <a:gdLst>
              <a:gd name="T0" fmla="*/ 213 w 512"/>
              <a:gd name="T1" fmla="*/ 298 h 512"/>
              <a:gd name="T2" fmla="*/ 298 w 512"/>
              <a:gd name="T3" fmla="*/ 213 h 512"/>
              <a:gd name="T4" fmla="*/ 160 w 512"/>
              <a:gd name="T5" fmla="*/ 160 h 512"/>
              <a:gd name="T6" fmla="*/ 352 w 512"/>
              <a:gd name="T7" fmla="*/ 352 h 512"/>
              <a:gd name="T8" fmla="*/ 160 w 512"/>
              <a:gd name="T9" fmla="*/ 160 h 512"/>
              <a:gd name="T10" fmla="*/ 202 w 512"/>
              <a:gd name="T11" fmla="*/ 320 h 512"/>
              <a:gd name="T12" fmla="*/ 320 w 512"/>
              <a:gd name="T13" fmla="*/ 309 h 512"/>
              <a:gd name="T14" fmla="*/ 309 w 512"/>
              <a:gd name="T15" fmla="*/ 192 h 512"/>
              <a:gd name="T16" fmla="*/ 192 w 512"/>
              <a:gd name="T17" fmla="*/ 202 h 512"/>
              <a:gd name="T18" fmla="*/ 512 w 512"/>
              <a:gd name="T19" fmla="*/ 256 h 512"/>
              <a:gd name="T20" fmla="*/ 0 w 512"/>
              <a:gd name="T21" fmla="*/ 256 h 512"/>
              <a:gd name="T22" fmla="*/ 512 w 512"/>
              <a:gd name="T23" fmla="*/ 256 h 512"/>
              <a:gd name="T24" fmla="*/ 373 w 512"/>
              <a:gd name="T25" fmla="*/ 224 h 512"/>
              <a:gd name="T26" fmla="*/ 416 w 512"/>
              <a:gd name="T27" fmla="*/ 213 h 512"/>
              <a:gd name="T28" fmla="*/ 373 w 512"/>
              <a:gd name="T29" fmla="*/ 202 h 512"/>
              <a:gd name="T30" fmla="*/ 362 w 512"/>
              <a:gd name="T31" fmla="*/ 138 h 512"/>
              <a:gd name="T32" fmla="*/ 309 w 512"/>
              <a:gd name="T33" fmla="*/ 106 h 512"/>
              <a:gd name="T34" fmla="*/ 288 w 512"/>
              <a:gd name="T35" fmla="*/ 106 h 512"/>
              <a:gd name="T36" fmla="*/ 266 w 512"/>
              <a:gd name="T37" fmla="*/ 138 h 512"/>
              <a:gd name="T38" fmla="*/ 256 w 512"/>
              <a:gd name="T39" fmla="*/ 96 h 512"/>
              <a:gd name="T40" fmla="*/ 245 w 512"/>
              <a:gd name="T41" fmla="*/ 138 h 512"/>
              <a:gd name="T42" fmla="*/ 224 w 512"/>
              <a:gd name="T43" fmla="*/ 106 h 512"/>
              <a:gd name="T44" fmla="*/ 202 w 512"/>
              <a:gd name="T45" fmla="*/ 106 h 512"/>
              <a:gd name="T46" fmla="*/ 149 w 512"/>
              <a:gd name="T47" fmla="*/ 138 h 512"/>
              <a:gd name="T48" fmla="*/ 138 w 512"/>
              <a:gd name="T49" fmla="*/ 202 h 512"/>
              <a:gd name="T50" fmla="*/ 96 w 512"/>
              <a:gd name="T51" fmla="*/ 213 h 512"/>
              <a:gd name="T52" fmla="*/ 138 w 512"/>
              <a:gd name="T53" fmla="*/ 224 h 512"/>
              <a:gd name="T54" fmla="*/ 106 w 512"/>
              <a:gd name="T55" fmla="*/ 245 h 512"/>
              <a:gd name="T56" fmla="*/ 106 w 512"/>
              <a:gd name="T57" fmla="*/ 266 h 512"/>
              <a:gd name="T58" fmla="*/ 138 w 512"/>
              <a:gd name="T59" fmla="*/ 288 h 512"/>
              <a:gd name="T60" fmla="*/ 96 w 512"/>
              <a:gd name="T61" fmla="*/ 298 h 512"/>
              <a:gd name="T62" fmla="*/ 138 w 512"/>
              <a:gd name="T63" fmla="*/ 309 h 512"/>
              <a:gd name="T64" fmla="*/ 149 w 512"/>
              <a:gd name="T65" fmla="*/ 373 h 512"/>
              <a:gd name="T66" fmla="*/ 202 w 512"/>
              <a:gd name="T67" fmla="*/ 405 h 512"/>
              <a:gd name="T68" fmla="*/ 224 w 512"/>
              <a:gd name="T69" fmla="*/ 405 h 512"/>
              <a:gd name="T70" fmla="*/ 245 w 512"/>
              <a:gd name="T71" fmla="*/ 373 h 512"/>
              <a:gd name="T72" fmla="*/ 256 w 512"/>
              <a:gd name="T73" fmla="*/ 416 h 512"/>
              <a:gd name="T74" fmla="*/ 266 w 512"/>
              <a:gd name="T75" fmla="*/ 373 h 512"/>
              <a:gd name="T76" fmla="*/ 288 w 512"/>
              <a:gd name="T77" fmla="*/ 405 h 512"/>
              <a:gd name="T78" fmla="*/ 309 w 512"/>
              <a:gd name="T79" fmla="*/ 405 h 512"/>
              <a:gd name="T80" fmla="*/ 362 w 512"/>
              <a:gd name="T81" fmla="*/ 373 h 512"/>
              <a:gd name="T82" fmla="*/ 373 w 512"/>
              <a:gd name="T83" fmla="*/ 309 h 512"/>
              <a:gd name="T84" fmla="*/ 416 w 512"/>
              <a:gd name="T85" fmla="*/ 298 h 512"/>
              <a:gd name="T86" fmla="*/ 373 w 512"/>
              <a:gd name="T87" fmla="*/ 288 h 512"/>
              <a:gd name="T88" fmla="*/ 405 w 512"/>
              <a:gd name="T89" fmla="*/ 266 h 512"/>
              <a:gd name="T90" fmla="*/ 405 w 512"/>
              <a:gd name="T91" fmla="*/ 24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2">
                <a:moveTo>
                  <a:pt x="298" y="298"/>
                </a:moveTo>
                <a:cubicBezTo>
                  <a:pt x="213" y="298"/>
                  <a:pt x="213" y="298"/>
                  <a:pt x="213" y="298"/>
                </a:cubicBezTo>
                <a:cubicBezTo>
                  <a:pt x="213" y="213"/>
                  <a:pt x="213" y="213"/>
                  <a:pt x="213" y="213"/>
                </a:cubicBezTo>
                <a:cubicBezTo>
                  <a:pt x="298" y="213"/>
                  <a:pt x="298" y="213"/>
                  <a:pt x="298" y="213"/>
                </a:cubicBezTo>
                <a:lnTo>
                  <a:pt x="298" y="298"/>
                </a:lnTo>
                <a:close/>
                <a:moveTo>
                  <a:pt x="160" y="160"/>
                </a:moveTo>
                <a:cubicBezTo>
                  <a:pt x="352" y="160"/>
                  <a:pt x="352" y="160"/>
                  <a:pt x="352" y="160"/>
                </a:cubicBezTo>
                <a:cubicBezTo>
                  <a:pt x="352" y="352"/>
                  <a:pt x="352" y="352"/>
                  <a:pt x="352" y="352"/>
                </a:cubicBezTo>
                <a:cubicBezTo>
                  <a:pt x="160" y="352"/>
                  <a:pt x="160" y="352"/>
                  <a:pt x="160" y="352"/>
                </a:cubicBezTo>
                <a:lnTo>
                  <a:pt x="160" y="160"/>
                </a:lnTo>
                <a:close/>
                <a:moveTo>
                  <a:pt x="192" y="309"/>
                </a:moveTo>
                <a:cubicBezTo>
                  <a:pt x="192" y="315"/>
                  <a:pt x="196" y="320"/>
                  <a:pt x="202" y="320"/>
                </a:cubicBezTo>
                <a:cubicBezTo>
                  <a:pt x="309" y="320"/>
                  <a:pt x="309" y="320"/>
                  <a:pt x="309" y="320"/>
                </a:cubicBezTo>
                <a:cubicBezTo>
                  <a:pt x="315" y="320"/>
                  <a:pt x="320" y="315"/>
                  <a:pt x="320" y="309"/>
                </a:cubicBezTo>
                <a:cubicBezTo>
                  <a:pt x="320" y="202"/>
                  <a:pt x="320" y="202"/>
                  <a:pt x="320" y="202"/>
                </a:cubicBezTo>
                <a:cubicBezTo>
                  <a:pt x="320" y="196"/>
                  <a:pt x="315" y="192"/>
                  <a:pt x="309" y="192"/>
                </a:cubicBezTo>
                <a:cubicBezTo>
                  <a:pt x="202" y="192"/>
                  <a:pt x="202" y="192"/>
                  <a:pt x="202" y="192"/>
                </a:cubicBezTo>
                <a:cubicBezTo>
                  <a:pt x="196" y="192"/>
                  <a:pt x="192" y="196"/>
                  <a:pt x="192" y="202"/>
                </a:cubicBezTo>
                <a:lnTo>
                  <a:pt x="192" y="309"/>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45"/>
                </a:moveTo>
                <a:cubicBezTo>
                  <a:pt x="373" y="224"/>
                  <a:pt x="373" y="224"/>
                  <a:pt x="373" y="224"/>
                </a:cubicBezTo>
                <a:cubicBezTo>
                  <a:pt x="405" y="224"/>
                  <a:pt x="405" y="224"/>
                  <a:pt x="405" y="224"/>
                </a:cubicBezTo>
                <a:cubicBezTo>
                  <a:pt x="411" y="224"/>
                  <a:pt x="416" y="219"/>
                  <a:pt x="416" y="213"/>
                </a:cubicBezTo>
                <a:cubicBezTo>
                  <a:pt x="416" y="207"/>
                  <a:pt x="411" y="202"/>
                  <a:pt x="405" y="202"/>
                </a:cubicBezTo>
                <a:cubicBezTo>
                  <a:pt x="373" y="202"/>
                  <a:pt x="373" y="202"/>
                  <a:pt x="373" y="202"/>
                </a:cubicBezTo>
                <a:cubicBezTo>
                  <a:pt x="373" y="149"/>
                  <a:pt x="373" y="149"/>
                  <a:pt x="373" y="149"/>
                </a:cubicBezTo>
                <a:cubicBezTo>
                  <a:pt x="373" y="143"/>
                  <a:pt x="368" y="138"/>
                  <a:pt x="362" y="138"/>
                </a:cubicBezTo>
                <a:cubicBezTo>
                  <a:pt x="309" y="138"/>
                  <a:pt x="309" y="138"/>
                  <a:pt x="309" y="138"/>
                </a:cubicBezTo>
                <a:cubicBezTo>
                  <a:pt x="309" y="106"/>
                  <a:pt x="309" y="106"/>
                  <a:pt x="309" y="106"/>
                </a:cubicBezTo>
                <a:cubicBezTo>
                  <a:pt x="309" y="100"/>
                  <a:pt x="304" y="96"/>
                  <a:pt x="298" y="96"/>
                </a:cubicBezTo>
                <a:cubicBezTo>
                  <a:pt x="292" y="96"/>
                  <a:pt x="288" y="100"/>
                  <a:pt x="288" y="106"/>
                </a:cubicBezTo>
                <a:cubicBezTo>
                  <a:pt x="288" y="138"/>
                  <a:pt x="288" y="138"/>
                  <a:pt x="288" y="138"/>
                </a:cubicBezTo>
                <a:cubicBezTo>
                  <a:pt x="266" y="138"/>
                  <a:pt x="266" y="138"/>
                  <a:pt x="266" y="138"/>
                </a:cubicBezTo>
                <a:cubicBezTo>
                  <a:pt x="266" y="106"/>
                  <a:pt x="266" y="106"/>
                  <a:pt x="266" y="106"/>
                </a:cubicBezTo>
                <a:cubicBezTo>
                  <a:pt x="266" y="100"/>
                  <a:pt x="262" y="96"/>
                  <a:pt x="256" y="96"/>
                </a:cubicBezTo>
                <a:cubicBezTo>
                  <a:pt x="250" y="96"/>
                  <a:pt x="245" y="100"/>
                  <a:pt x="245" y="106"/>
                </a:cubicBezTo>
                <a:cubicBezTo>
                  <a:pt x="245" y="138"/>
                  <a:pt x="245" y="138"/>
                  <a:pt x="245" y="138"/>
                </a:cubicBezTo>
                <a:cubicBezTo>
                  <a:pt x="224" y="138"/>
                  <a:pt x="224" y="138"/>
                  <a:pt x="224" y="138"/>
                </a:cubicBezTo>
                <a:cubicBezTo>
                  <a:pt x="224" y="106"/>
                  <a:pt x="224" y="106"/>
                  <a:pt x="224" y="106"/>
                </a:cubicBezTo>
                <a:cubicBezTo>
                  <a:pt x="224" y="100"/>
                  <a:pt x="219" y="96"/>
                  <a:pt x="213" y="96"/>
                </a:cubicBezTo>
                <a:cubicBezTo>
                  <a:pt x="207" y="96"/>
                  <a:pt x="202" y="100"/>
                  <a:pt x="202" y="106"/>
                </a:cubicBezTo>
                <a:cubicBezTo>
                  <a:pt x="202" y="138"/>
                  <a:pt x="202" y="138"/>
                  <a:pt x="202" y="138"/>
                </a:cubicBezTo>
                <a:cubicBezTo>
                  <a:pt x="149" y="138"/>
                  <a:pt x="149" y="138"/>
                  <a:pt x="149" y="138"/>
                </a:cubicBezTo>
                <a:cubicBezTo>
                  <a:pt x="143" y="138"/>
                  <a:pt x="138" y="143"/>
                  <a:pt x="138" y="149"/>
                </a:cubicBezTo>
                <a:cubicBezTo>
                  <a:pt x="138" y="202"/>
                  <a:pt x="138" y="202"/>
                  <a:pt x="138" y="202"/>
                </a:cubicBezTo>
                <a:cubicBezTo>
                  <a:pt x="106" y="202"/>
                  <a:pt x="106" y="202"/>
                  <a:pt x="106" y="202"/>
                </a:cubicBezTo>
                <a:cubicBezTo>
                  <a:pt x="100" y="202"/>
                  <a:pt x="96" y="207"/>
                  <a:pt x="96" y="213"/>
                </a:cubicBezTo>
                <a:cubicBezTo>
                  <a:pt x="96" y="219"/>
                  <a:pt x="100" y="224"/>
                  <a:pt x="106" y="224"/>
                </a:cubicBezTo>
                <a:cubicBezTo>
                  <a:pt x="138" y="224"/>
                  <a:pt x="138" y="224"/>
                  <a:pt x="138" y="224"/>
                </a:cubicBezTo>
                <a:cubicBezTo>
                  <a:pt x="138" y="245"/>
                  <a:pt x="138" y="245"/>
                  <a:pt x="138" y="245"/>
                </a:cubicBezTo>
                <a:cubicBezTo>
                  <a:pt x="106" y="245"/>
                  <a:pt x="106" y="245"/>
                  <a:pt x="106" y="245"/>
                </a:cubicBezTo>
                <a:cubicBezTo>
                  <a:pt x="100" y="245"/>
                  <a:pt x="96" y="250"/>
                  <a:pt x="96" y="256"/>
                </a:cubicBezTo>
                <a:cubicBezTo>
                  <a:pt x="96" y="262"/>
                  <a:pt x="100" y="266"/>
                  <a:pt x="106" y="266"/>
                </a:cubicBezTo>
                <a:cubicBezTo>
                  <a:pt x="138" y="266"/>
                  <a:pt x="138" y="266"/>
                  <a:pt x="138" y="266"/>
                </a:cubicBezTo>
                <a:cubicBezTo>
                  <a:pt x="138" y="288"/>
                  <a:pt x="138" y="288"/>
                  <a:pt x="138" y="288"/>
                </a:cubicBezTo>
                <a:cubicBezTo>
                  <a:pt x="106" y="288"/>
                  <a:pt x="106" y="288"/>
                  <a:pt x="106" y="288"/>
                </a:cubicBezTo>
                <a:cubicBezTo>
                  <a:pt x="100" y="288"/>
                  <a:pt x="96" y="292"/>
                  <a:pt x="96" y="298"/>
                </a:cubicBezTo>
                <a:cubicBezTo>
                  <a:pt x="96" y="304"/>
                  <a:pt x="100" y="309"/>
                  <a:pt x="106" y="309"/>
                </a:cubicBezTo>
                <a:cubicBezTo>
                  <a:pt x="138" y="309"/>
                  <a:pt x="138" y="309"/>
                  <a:pt x="138" y="309"/>
                </a:cubicBezTo>
                <a:cubicBezTo>
                  <a:pt x="138" y="362"/>
                  <a:pt x="138" y="362"/>
                  <a:pt x="138" y="362"/>
                </a:cubicBezTo>
                <a:cubicBezTo>
                  <a:pt x="138" y="368"/>
                  <a:pt x="143" y="373"/>
                  <a:pt x="149" y="373"/>
                </a:cubicBezTo>
                <a:cubicBezTo>
                  <a:pt x="202" y="373"/>
                  <a:pt x="202" y="373"/>
                  <a:pt x="202" y="373"/>
                </a:cubicBezTo>
                <a:cubicBezTo>
                  <a:pt x="202" y="405"/>
                  <a:pt x="202" y="405"/>
                  <a:pt x="202" y="405"/>
                </a:cubicBezTo>
                <a:cubicBezTo>
                  <a:pt x="202" y="411"/>
                  <a:pt x="207" y="416"/>
                  <a:pt x="213" y="416"/>
                </a:cubicBezTo>
                <a:cubicBezTo>
                  <a:pt x="219" y="416"/>
                  <a:pt x="224" y="411"/>
                  <a:pt x="224" y="405"/>
                </a:cubicBezTo>
                <a:cubicBezTo>
                  <a:pt x="224" y="373"/>
                  <a:pt x="224" y="373"/>
                  <a:pt x="224" y="373"/>
                </a:cubicBezTo>
                <a:cubicBezTo>
                  <a:pt x="245" y="373"/>
                  <a:pt x="245" y="373"/>
                  <a:pt x="245" y="373"/>
                </a:cubicBezTo>
                <a:cubicBezTo>
                  <a:pt x="245" y="405"/>
                  <a:pt x="245" y="405"/>
                  <a:pt x="245" y="405"/>
                </a:cubicBezTo>
                <a:cubicBezTo>
                  <a:pt x="245" y="411"/>
                  <a:pt x="250" y="416"/>
                  <a:pt x="256" y="416"/>
                </a:cubicBezTo>
                <a:cubicBezTo>
                  <a:pt x="262" y="416"/>
                  <a:pt x="266" y="411"/>
                  <a:pt x="266" y="405"/>
                </a:cubicBezTo>
                <a:cubicBezTo>
                  <a:pt x="266" y="373"/>
                  <a:pt x="266" y="373"/>
                  <a:pt x="266" y="373"/>
                </a:cubicBezTo>
                <a:cubicBezTo>
                  <a:pt x="288" y="373"/>
                  <a:pt x="288" y="373"/>
                  <a:pt x="288" y="373"/>
                </a:cubicBezTo>
                <a:cubicBezTo>
                  <a:pt x="288" y="405"/>
                  <a:pt x="288" y="405"/>
                  <a:pt x="288" y="405"/>
                </a:cubicBezTo>
                <a:cubicBezTo>
                  <a:pt x="288" y="411"/>
                  <a:pt x="292" y="416"/>
                  <a:pt x="298" y="416"/>
                </a:cubicBezTo>
                <a:cubicBezTo>
                  <a:pt x="304" y="416"/>
                  <a:pt x="309" y="411"/>
                  <a:pt x="309" y="405"/>
                </a:cubicBezTo>
                <a:cubicBezTo>
                  <a:pt x="309" y="373"/>
                  <a:pt x="309" y="373"/>
                  <a:pt x="309" y="373"/>
                </a:cubicBezTo>
                <a:cubicBezTo>
                  <a:pt x="362" y="373"/>
                  <a:pt x="362" y="373"/>
                  <a:pt x="362" y="373"/>
                </a:cubicBezTo>
                <a:cubicBezTo>
                  <a:pt x="368" y="373"/>
                  <a:pt x="373" y="368"/>
                  <a:pt x="373" y="362"/>
                </a:cubicBezTo>
                <a:cubicBezTo>
                  <a:pt x="373" y="309"/>
                  <a:pt x="373" y="309"/>
                  <a:pt x="373" y="309"/>
                </a:cubicBezTo>
                <a:cubicBezTo>
                  <a:pt x="405" y="309"/>
                  <a:pt x="405" y="309"/>
                  <a:pt x="405" y="309"/>
                </a:cubicBezTo>
                <a:cubicBezTo>
                  <a:pt x="411" y="309"/>
                  <a:pt x="416" y="304"/>
                  <a:pt x="416" y="298"/>
                </a:cubicBezTo>
                <a:cubicBezTo>
                  <a:pt x="416" y="292"/>
                  <a:pt x="411" y="288"/>
                  <a:pt x="405" y="288"/>
                </a:cubicBezTo>
                <a:cubicBezTo>
                  <a:pt x="373" y="288"/>
                  <a:pt x="373" y="288"/>
                  <a:pt x="373" y="288"/>
                </a:cubicBezTo>
                <a:cubicBezTo>
                  <a:pt x="373" y="266"/>
                  <a:pt x="373" y="266"/>
                  <a:pt x="373" y="266"/>
                </a:cubicBezTo>
                <a:cubicBezTo>
                  <a:pt x="405" y="266"/>
                  <a:pt x="405" y="266"/>
                  <a:pt x="405" y="266"/>
                </a:cubicBezTo>
                <a:cubicBezTo>
                  <a:pt x="411" y="266"/>
                  <a:pt x="416" y="262"/>
                  <a:pt x="416" y="256"/>
                </a:cubicBezTo>
                <a:cubicBezTo>
                  <a:pt x="416" y="250"/>
                  <a:pt x="411" y="245"/>
                  <a:pt x="405" y="245"/>
                </a:cubicBezTo>
                <a:lnTo>
                  <a:pt x="373" y="245"/>
                </a:ln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5" name="TextBox 24">
            <a:extLst>
              <a:ext uri="{FF2B5EF4-FFF2-40B4-BE49-F238E27FC236}">
                <a16:creationId xmlns:a16="http://schemas.microsoft.com/office/drawing/2014/main" id="{18911B6B-28B5-67F9-356A-934EBF4280E2}"/>
              </a:ext>
            </a:extLst>
          </p:cNvPr>
          <p:cNvSpPr txBox="1"/>
          <p:nvPr/>
        </p:nvSpPr>
        <p:spPr>
          <a:xfrm>
            <a:off x="1338502" y="3313250"/>
            <a:ext cx="1179225" cy="254237"/>
          </a:xfrm>
          <a:prstGeom prst="rect">
            <a:avLst/>
          </a:prstGeom>
          <a:noFill/>
        </p:spPr>
        <p:txBody>
          <a:bodyPr wrap="square" rtlCol="0">
            <a:spAutoFit/>
          </a:bodyPr>
          <a:lstStyle/>
          <a:p>
            <a:r>
              <a:rPr lang="en-US" sz="1052" b="1" noProof="1"/>
              <a:t>Process layer</a:t>
            </a:r>
          </a:p>
        </p:txBody>
      </p:sp>
      <p:sp>
        <p:nvSpPr>
          <p:cNvPr id="26" name="Freeform 109">
            <a:extLst>
              <a:ext uri="{FF2B5EF4-FFF2-40B4-BE49-F238E27FC236}">
                <a16:creationId xmlns:a16="http://schemas.microsoft.com/office/drawing/2014/main" id="{F365D5CB-CA72-A6FE-B6A4-736347E48B35}"/>
              </a:ext>
            </a:extLst>
          </p:cNvPr>
          <p:cNvSpPr>
            <a:spLocks noChangeAspect="1" noEditPoints="1"/>
          </p:cNvSpPr>
          <p:nvPr/>
        </p:nvSpPr>
        <p:spPr bwMode="auto">
          <a:xfrm>
            <a:off x="961644" y="1952204"/>
            <a:ext cx="396414" cy="396414"/>
          </a:xfrm>
          <a:custGeom>
            <a:avLst/>
            <a:gdLst>
              <a:gd name="T0" fmla="*/ 0 w 512"/>
              <a:gd name="T1" fmla="*/ 256 h 512"/>
              <a:gd name="T2" fmla="*/ 512 w 512"/>
              <a:gd name="T3" fmla="*/ 256 h 512"/>
              <a:gd name="T4" fmla="*/ 308 w 512"/>
              <a:gd name="T5" fmla="*/ 356 h 512"/>
              <a:gd name="T6" fmla="*/ 294 w 512"/>
              <a:gd name="T7" fmla="*/ 361 h 512"/>
              <a:gd name="T8" fmla="*/ 240 w 512"/>
              <a:gd name="T9" fmla="*/ 350 h 512"/>
              <a:gd name="T10" fmla="*/ 221 w 512"/>
              <a:gd name="T11" fmla="*/ 290 h 512"/>
              <a:gd name="T12" fmla="*/ 235 w 512"/>
              <a:gd name="T13" fmla="*/ 191 h 512"/>
              <a:gd name="T14" fmla="*/ 202 w 512"/>
              <a:gd name="T15" fmla="*/ 176 h 512"/>
              <a:gd name="T16" fmla="*/ 170 w 512"/>
              <a:gd name="T17" fmla="*/ 191 h 512"/>
              <a:gd name="T18" fmla="*/ 184 w 512"/>
              <a:gd name="T19" fmla="*/ 290 h 512"/>
              <a:gd name="T20" fmla="*/ 165 w 512"/>
              <a:gd name="T21" fmla="*/ 350 h 512"/>
              <a:gd name="T22" fmla="*/ 111 w 512"/>
              <a:gd name="T23" fmla="*/ 361 h 512"/>
              <a:gd name="T24" fmla="*/ 97 w 512"/>
              <a:gd name="T25" fmla="*/ 356 h 512"/>
              <a:gd name="T26" fmla="*/ 139 w 512"/>
              <a:gd name="T27" fmla="*/ 334 h 512"/>
              <a:gd name="T28" fmla="*/ 166 w 512"/>
              <a:gd name="T29" fmla="*/ 302 h 512"/>
              <a:gd name="T30" fmla="*/ 153 w 512"/>
              <a:gd name="T31" fmla="*/ 177 h 512"/>
              <a:gd name="T32" fmla="*/ 251 w 512"/>
              <a:gd name="T33" fmla="*/ 177 h 512"/>
              <a:gd name="T34" fmla="*/ 239 w 512"/>
              <a:gd name="T35" fmla="*/ 302 h 512"/>
              <a:gd name="T36" fmla="*/ 265 w 512"/>
              <a:gd name="T37" fmla="*/ 334 h 512"/>
              <a:gd name="T38" fmla="*/ 308 w 512"/>
              <a:gd name="T39" fmla="*/ 356 h 512"/>
              <a:gd name="T40" fmla="*/ 405 w 512"/>
              <a:gd name="T41" fmla="*/ 342 h 512"/>
              <a:gd name="T42" fmla="*/ 380 w 512"/>
              <a:gd name="T43" fmla="*/ 335 h 512"/>
              <a:gd name="T44" fmla="*/ 356 w 512"/>
              <a:gd name="T45" fmla="*/ 328 h 512"/>
              <a:gd name="T46" fmla="*/ 360 w 512"/>
              <a:gd name="T47" fmla="*/ 248 h 512"/>
              <a:gd name="T48" fmla="*/ 330 w 512"/>
              <a:gd name="T49" fmla="*/ 197 h 512"/>
              <a:gd name="T50" fmla="*/ 301 w 512"/>
              <a:gd name="T51" fmla="*/ 248 h 512"/>
              <a:gd name="T52" fmla="*/ 305 w 512"/>
              <a:gd name="T53" fmla="*/ 328 h 512"/>
              <a:gd name="T54" fmla="*/ 290 w 512"/>
              <a:gd name="T55" fmla="*/ 326 h 512"/>
              <a:gd name="T56" fmla="*/ 298 w 512"/>
              <a:gd name="T57" fmla="*/ 293 h 512"/>
              <a:gd name="T58" fmla="*/ 288 w 512"/>
              <a:gd name="T59" fmla="*/ 195 h 512"/>
              <a:gd name="T60" fmla="*/ 373 w 512"/>
              <a:gd name="T61" fmla="*/ 195 h 512"/>
              <a:gd name="T62" fmla="*/ 363 w 512"/>
              <a:gd name="T63" fmla="*/ 293 h 512"/>
              <a:gd name="T64" fmla="*/ 383 w 512"/>
              <a:gd name="T65" fmla="*/ 314 h 512"/>
              <a:gd name="T66" fmla="*/ 41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08" y="356"/>
                </a:moveTo>
                <a:cubicBezTo>
                  <a:pt x="306" y="360"/>
                  <a:pt x="302" y="362"/>
                  <a:pt x="298" y="362"/>
                </a:cubicBezTo>
                <a:cubicBezTo>
                  <a:pt x="297" y="362"/>
                  <a:pt x="295" y="362"/>
                  <a:pt x="294" y="361"/>
                </a:cubicBezTo>
                <a:cubicBezTo>
                  <a:pt x="283" y="356"/>
                  <a:pt x="273" y="356"/>
                  <a:pt x="264" y="355"/>
                </a:cubicBezTo>
                <a:cubicBezTo>
                  <a:pt x="256" y="355"/>
                  <a:pt x="248" y="355"/>
                  <a:pt x="240" y="350"/>
                </a:cubicBezTo>
                <a:cubicBezTo>
                  <a:pt x="226" y="343"/>
                  <a:pt x="220" y="323"/>
                  <a:pt x="219" y="317"/>
                </a:cubicBezTo>
                <a:cubicBezTo>
                  <a:pt x="217" y="308"/>
                  <a:pt x="216" y="297"/>
                  <a:pt x="221" y="290"/>
                </a:cubicBezTo>
                <a:cubicBezTo>
                  <a:pt x="228" y="280"/>
                  <a:pt x="236" y="261"/>
                  <a:pt x="240" y="246"/>
                </a:cubicBezTo>
                <a:cubicBezTo>
                  <a:pt x="246" y="221"/>
                  <a:pt x="244" y="202"/>
                  <a:pt x="235" y="191"/>
                </a:cubicBezTo>
                <a:cubicBezTo>
                  <a:pt x="223" y="176"/>
                  <a:pt x="203" y="177"/>
                  <a:pt x="203" y="177"/>
                </a:cubicBezTo>
                <a:cubicBezTo>
                  <a:pt x="202" y="177"/>
                  <a:pt x="202" y="176"/>
                  <a:pt x="202" y="176"/>
                </a:cubicBezTo>
                <a:cubicBezTo>
                  <a:pt x="202" y="176"/>
                  <a:pt x="202" y="177"/>
                  <a:pt x="202" y="177"/>
                </a:cubicBezTo>
                <a:cubicBezTo>
                  <a:pt x="202" y="177"/>
                  <a:pt x="181" y="176"/>
                  <a:pt x="170" y="191"/>
                </a:cubicBezTo>
                <a:cubicBezTo>
                  <a:pt x="160" y="202"/>
                  <a:pt x="159" y="221"/>
                  <a:pt x="165" y="246"/>
                </a:cubicBezTo>
                <a:cubicBezTo>
                  <a:pt x="168" y="261"/>
                  <a:pt x="176" y="280"/>
                  <a:pt x="184" y="290"/>
                </a:cubicBezTo>
                <a:cubicBezTo>
                  <a:pt x="189" y="297"/>
                  <a:pt x="187" y="308"/>
                  <a:pt x="185" y="317"/>
                </a:cubicBezTo>
                <a:cubicBezTo>
                  <a:pt x="184" y="323"/>
                  <a:pt x="179" y="343"/>
                  <a:pt x="165" y="350"/>
                </a:cubicBezTo>
                <a:cubicBezTo>
                  <a:pt x="157" y="355"/>
                  <a:pt x="149" y="355"/>
                  <a:pt x="140" y="355"/>
                </a:cubicBezTo>
                <a:cubicBezTo>
                  <a:pt x="131" y="356"/>
                  <a:pt x="122" y="356"/>
                  <a:pt x="111" y="361"/>
                </a:cubicBezTo>
                <a:cubicBezTo>
                  <a:pt x="109" y="362"/>
                  <a:pt x="108" y="362"/>
                  <a:pt x="106" y="362"/>
                </a:cubicBezTo>
                <a:cubicBezTo>
                  <a:pt x="102" y="362"/>
                  <a:pt x="98" y="360"/>
                  <a:pt x="97" y="356"/>
                </a:cubicBezTo>
                <a:cubicBezTo>
                  <a:pt x="94" y="351"/>
                  <a:pt x="96" y="344"/>
                  <a:pt x="102" y="342"/>
                </a:cubicBezTo>
                <a:cubicBezTo>
                  <a:pt x="116" y="335"/>
                  <a:pt x="129" y="335"/>
                  <a:pt x="139" y="334"/>
                </a:cubicBezTo>
                <a:cubicBezTo>
                  <a:pt x="146" y="334"/>
                  <a:pt x="151" y="334"/>
                  <a:pt x="155" y="332"/>
                </a:cubicBezTo>
                <a:cubicBezTo>
                  <a:pt x="161" y="328"/>
                  <a:pt x="167" y="308"/>
                  <a:pt x="166" y="302"/>
                </a:cubicBezTo>
                <a:cubicBezTo>
                  <a:pt x="157" y="289"/>
                  <a:pt x="148" y="269"/>
                  <a:pt x="144" y="251"/>
                </a:cubicBezTo>
                <a:cubicBezTo>
                  <a:pt x="136" y="219"/>
                  <a:pt x="139" y="194"/>
                  <a:pt x="153" y="177"/>
                </a:cubicBezTo>
                <a:cubicBezTo>
                  <a:pt x="171" y="155"/>
                  <a:pt x="200" y="155"/>
                  <a:pt x="202" y="155"/>
                </a:cubicBezTo>
                <a:cubicBezTo>
                  <a:pt x="205" y="155"/>
                  <a:pt x="233" y="155"/>
                  <a:pt x="251" y="177"/>
                </a:cubicBezTo>
                <a:cubicBezTo>
                  <a:pt x="265" y="194"/>
                  <a:pt x="268" y="219"/>
                  <a:pt x="261" y="251"/>
                </a:cubicBezTo>
                <a:cubicBezTo>
                  <a:pt x="256" y="269"/>
                  <a:pt x="247" y="289"/>
                  <a:pt x="239" y="302"/>
                </a:cubicBezTo>
                <a:cubicBezTo>
                  <a:pt x="237" y="308"/>
                  <a:pt x="243" y="328"/>
                  <a:pt x="250" y="332"/>
                </a:cubicBezTo>
                <a:cubicBezTo>
                  <a:pt x="253" y="334"/>
                  <a:pt x="259" y="334"/>
                  <a:pt x="265" y="334"/>
                </a:cubicBezTo>
                <a:cubicBezTo>
                  <a:pt x="276" y="335"/>
                  <a:pt x="288" y="335"/>
                  <a:pt x="303" y="342"/>
                </a:cubicBezTo>
                <a:cubicBezTo>
                  <a:pt x="308" y="344"/>
                  <a:pt x="310" y="351"/>
                  <a:pt x="308" y="356"/>
                </a:cubicBezTo>
                <a:close/>
                <a:moveTo>
                  <a:pt x="414" y="337"/>
                </a:moveTo>
                <a:cubicBezTo>
                  <a:pt x="412" y="340"/>
                  <a:pt x="408" y="342"/>
                  <a:pt x="405" y="342"/>
                </a:cubicBezTo>
                <a:cubicBezTo>
                  <a:pt x="403" y="342"/>
                  <a:pt x="401" y="341"/>
                  <a:pt x="399" y="340"/>
                </a:cubicBezTo>
                <a:cubicBezTo>
                  <a:pt x="395" y="337"/>
                  <a:pt x="387" y="336"/>
                  <a:pt x="380" y="335"/>
                </a:cubicBezTo>
                <a:cubicBezTo>
                  <a:pt x="372" y="334"/>
                  <a:pt x="364" y="333"/>
                  <a:pt x="357" y="329"/>
                </a:cubicBezTo>
                <a:cubicBezTo>
                  <a:pt x="357" y="329"/>
                  <a:pt x="356" y="328"/>
                  <a:pt x="356" y="328"/>
                </a:cubicBezTo>
                <a:cubicBezTo>
                  <a:pt x="341" y="317"/>
                  <a:pt x="337" y="293"/>
                  <a:pt x="345" y="282"/>
                </a:cubicBezTo>
                <a:cubicBezTo>
                  <a:pt x="351" y="274"/>
                  <a:pt x="357" y="260"/>
                  <a:pt x="360" y="248"/>
                </a:cubicBezTo>
                <a:cubicBezTo>
                  <a:pt x="364" y="230"/>
                  <a:pt x="363" y="217"/>
                  <a:pt x="356" y="208"/>
                </a:cubicBezTo>
                <a:cubicBezTo>
                  <a:pt x="347" y="197"/>
                  <a:pt x="332" y="197"/>
                  <a:pt x="330" y="197"/>
                </a:cubicBezTo>
                <a:cubicBezTo>
                  <a:pt x="329" y="197"/>
                  <a:pt x="313" y="197"/>
                  <a:pt x="305" y="208"/>
                </a:cubicBezTo>
                <a:cubicBezTo>
                  <a:pt x="298" y="217"/>
                  <a:pt x="297" y="230"/>
                  <a:pt x="301" y="248"/>
                </a:cubicBezTo>
                <a:cubicBezTo>
                  <a:pt x="304" y="260"/>
                  <a:pt x="310" y="274"/>
                  <a:pt x="315" y="282"/>
                </a:cubicBezTo>
                <a:cubicBezTo>
                  <a:pt x="323" y="293"/>
                  <a:pt x="319" y="317"/>
                  <a:pt x="305" y="328"/>
                </a:cubicBezTo>
                <a:cubicBezTo>
                  <a:pt x="303" y="330"/>
                  <a:pt x="300" y="330"/>
                  <a:pt x="298" y="330"/>
                </a:cubicBezTo>
                <a:cubicBezTo>
                  <a:pt x="295" y="330"/>
                  <a:pt x="292" y="329"/>
                  <a:pt x="290" y="326"/>
                </a:cubicBezTo>
                <a:cubicBezTo>
                  <a:pt x="286" y="321"/>
                  <a:pt x="287" y="315"/>
                  <a:pt x="292" y="311"/>
                </a:cubicBezTo>
                <a:cubicBezTo>
                  <a:pt x="298" y="307"/>
                  <a:pt x="299" y="296"/>
                  <a:pt x="298" y="293"/>
                </a:cubicBezTo>
                <a:cubicBezTo>
                  <a:pt x="291" y="284"/>
                  <a:pt x="284" y="268"/>
                  <a:pt x="280" y="253"/>
                </a:cubicBezTo>
                <a:cubicBezTo>
                  <a:pt x="274" y="228"/>
                  <a:pt x="277" y="209"/>
                  <a:pt x="288" y="195"/>
                </a:cubicBezTo>
                <a:cubicBezTo>
                  <a:pt x="304" y="175"/>
                  <a:pt x="328" y="176"/>
                  <a:pt x="330" y="176"/>
                </a:cubicBezTo>
                <a:cubicBezTo>
                  <a:pt x="332" y="176"/>
                  <a:pt x="357" y="175"/>
                  <a:pt x="373" y="195"/>
                </a:cubicBezTo>
                <a:cubicBezTo>
                  <a:pt x="384" y="209"/>
                  <a:pt x="386" y="228"/>
                  <a:pt x="380" y="253"/>
                </a:cubicBezTo>
                <a:cubicBezTo>
                  <a:pt x="377" y="268"/>
                  <a:pt x="370" y="284"/>
                  <a:pt x="363" y="293"/>
                </a:cubicBezTo>
                <a:cubicBezTo>
                  <a:pt x="362" y="296"/>
                  <a:pt x="363" y="306"/>
                  <a:pt x="369" y="311"/>
                </a:cubicBezTo>
                <a:cubicBezTo>
                  <a:pt x="372" y="312"/>
                  <a:pt x="378" y="313"/>
                  <a:pt x="383" y="314"/>
                </a:cubicBezTo>
                <a:cubicBezTo>
                  <a:pt x="392" y="315"/>
                  <a:pt x="402" y="317"/>
                  <a:pt x="410" y="322"/>
                </a:cubicBezTo>
                <a:cubicBezTo>
                  <a:pt x="415" y="325"/>
                  <a:pt x="417" y="332"/>
                  <a:pt x="414" y="337"/>
                </a:cubicBez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7" name="TextBox 26">
            <a:extLst>
              <a:ext uri="{FF2B5EF4-FFF2-40B4-BE49-F238E27FC236}">
                <a16:creationId xmlns:a16="http://schemas.microsoft.com/office/drawing/2014/main" id="{C6C36416-F2DE-7E78-AC6C-85940CEA7197}"/>
              </a:ext>
            </a:extLst>
          </p:cNvPr>
          <p:cNvSpPr txBox="1"/>
          <p:nvPr/>
        </p:nvSpPr>
        <p:spPr>
          <a:xfrm>
            <a:off x="1358058" y="2003096"/>
            <a:ext cx="1347712" cy="254237"/>
          </a:xfrm>
          <a:prstGeom prst="rect">
            <a:avLst/>
          </a:prstGeom>
          <a:noFill/>
        </p:spPr>
        <p:txBody>
          <a:bodyPr wrap="square" rtlCol="0">
            <a:spAutoFit/>
          </a:bodyPr>
          <a:lstStyle/>
          <a:p>
            <a:r>
              <a:rPr lang="en-US" sz="1052" b="1" noProof="1"/>
              <a:t>Experience layer</a:t>
            </a:r>
          </a:p>
        </p:txBody>
      </p:sp>
      <p:pic>
        <p:nvPicPr>
          <p:cNvPr id="34" name="Picture 33">
            <a:extLst>
              <a:ext uri="{FF2B5EF4-FFF2-40B4-BE49-F238E27FC236}">
                <a16:creationId xmlns:a16="http://schemas.microsoft.com/office/drawing/2014/main" id="{5DB270E9-6166-2913-921A-D95A27C340EA}"/>
              </a:ext>
            </a:extLst>
          </p:cNvPr>
          <p:cNvPicPr>
            <a:picLocks noChangeAspect="1"/>
          </p:cNvPicPr>
          <p:nvPr/>
        </p:nvPicPr>
        <p:blipFill>
          <a:blip r:embed="rId3">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7876320" y="4650833"/>
            <a:ext cx="384100" cy="377361"/>
          </a:xfrm>
          <a:prstGeom prst="rect">
            <a:avLst/>
          </a:prstGeom>
        </p:spPr>
      </p:pic>
      <p:sp>
        <p:nvSpPr>
          <p:cNvPr id="35" name="TextBox 34">
            <a:extLst>
              <a:ext uri="{FF2B5EF4-FFF2-40B4-BE49-F238E27FC236}">
                <a16:creationId xmlns:a16="http://schemas.microsoft.com/office/drawing/2014/main" id="{48EFD213-316E-4EA8-76DF-3AF79FFA8527}"/>
              </a:ext>
            </a:extLst>
          </p:cNvPr>
          <p:cNvSpPr txBox="1"/>
          <p:nvPr/>
        </p:nvSpPr>
        <p:spPr>
          <a:xfrm>
            <a:off x="8226023" y="4671563"/>
            <a:ext cx="1345795" cy="366254"/>
          </a:xfrm>
          <a:prstGeom prst="rect">
            <a:avLst/>
          </a:prstGeom>
          <a:noFill/>
        </p:spPr>
        <p:txBody>
          <a:bodyPr wrap="square" rtlCol="0">
            <a:spAutoFit/>
          </a:bodyPr>
          <a:lstStyle/>
          <a:p>
            <a:r>
              <a:rPr lang="en-US" sz="980" b="1" dirty="0"/>
              <a:t>Salesforce France</a:t>
            </a:r>
            <a:endParaRPr lang="en-US" sz="980" b="1" noProof="1"/>
          </a:p>
          <a:p>
            <a:r>
              <a:rPr lang="en-US" sz="800" b="1" i="1" dirty="0">
                <a:solidFill>
                  <a:schemeClr val="tx1">
                    <a:lumMod val="65000"/>
                    <a:lumOff val="35000"/>
                  </a:schemeClr>
                </a:solidFill>
              </a:rPr>
              <a:t>Salesforce-France-SAPI</a:t>
            </a:r>
            <a:endParaRPr lang="en-US" sz="702" b="1" i="1" dirty="0">
              <a:solidFill>
                <a:schemeClr val="tx1">
                  <a:lumMod val="65000"/>
                  <a:lumOff val="35000"/>
                </a:schemeClr>
              </a:solidFill>
            </a:endParaRPr>
          </a:p>
        </p:txBody>
      </p:sp>
      <p:sp>
        <p:nvSpPr>
          <p:cNvPr id="39" name="TextBox 38">
            <a:extLst>
              <a:ext uri="{FF2B5EF4-FFF2-40B4-BE49-F238E27FC236}">
                <a16:creationId xmlns:a16="http://schemas.microsoft.com/office/drawing/2014/main" id="{56365885-8AB9-5AD6-A039-B7F35FFB66C8}"/>
              </a:ext>
            </a:extLst>
          </p:cNvPr>
          <p:cNvSpPr txBox="1"/>
          <p:nvPr/>
        </p:nvSpPr>
        <p:spPr>
          <a:xfrm>
            <a:off x="5905040" y="5859501"/>
            <a:ext cx="1346363" cy="261610"/>
          </a:xfrm>
          <a:prstGeom prst="rect">
            <a:avLst/>
          </a:prstGeom>
          <a:noFill/>
        </p:spPr>
        <p:txBody>
          <a:bodyPr wrap="square" rtlCol="0">
            <a:spAutoFit/>
          </a:bodyPr>
          <a:lstStyle/>
          <a:p>
            <a:pPr algn="ctr"/>
            <a:r>
              <a:rPr lang="en-US" sz="1100" dirty="0">
                <a:effectLst/>
                <a:latin typeface="Helvetica" pitchFamily="2" charset="0"/>
              </a:rPr>
              <a:t>S-Market Global</a:t>
            </a:r>
          </a:p>
        </p:txBody>
      </p:sp>
      <p:pic>
        <p:nvPicPr>
          <p:cNvPr id="41" name="Picture 40">
            <a:extLst>
              <a:ext uri="{FF2B5EF4-FFF2-40B4-BE49-F238E27FC236}">
                <a16:creationId xmlns:a16="http://schemas.microsoft.com/office/drawing/2014/main" id="{936268EA-BAFB-D097-F6F4-18DF3F2D71FB}"/>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822605" y="3251687"/>
            <a:ext cx="384100" cy="377361"/>
          </a:xfrm>
          <a:prstGeom prst="rect">
            <a:avLst/>
          </a:prstGeom>
        </p:spPr>
      </p:pic>
      <p:pic>
        <p:nvPicPr>
          <p:cNvPr id="40" name="Grafik 211">
            <a:extLst>
              <a:ext uri="{FF2B5EF4-FFF2-40B4-BE49-F238E27FC236}">
                <a16:creationId xmlns:a16="http://schemas.microsoft.com/office/drawing/2014/main" id="{549A2AF6-D443-323D-19DB-7A030AFD8573}"/>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5241868" y="5741782"/>
            <a:ext cx="663172" cy="497295"/>
          </a:xfrm>
          <a:prstGeom prst="rect">
            <a:avLst/>
          </a:prstGeom>
        </p:spPr>
      </p:pic>
      <p:sp>
        <p:nvSpPr>
          <p:cNvPr id="47" name="Left Arrow 81">
            <a:extLst>
              <a:ext uri="{FF2B5EF4-FFF2-40B4-BE49-F238E27FC236}">
                <a16:creationId xmlns:a16="http://schemas.microsoft.com/office/drawing/2014/main" id="{C62BB65F-8FAF-B8E6-15F2-2160A592AD18}"/>
              </a:ext>
            </a:extLst>
          </p:cNvPr>
          <p:cNvSpPr/>
          <p:nvPr/>
        </p:nvSpPr>
        <p:spPr>
          <a:xfrm rot="16200000">
            <a:off x="2779905" y="4043589"/>
            <a:ext cx="909714" cy="147015"/>
          </a:xfrm>
          <a:prstGeom prst="leftArrow">
            <a:avLst>
              <a:gd name="adj1" fmla="val 31981"/>
              <a:gd name="adj2" fmla="val 4569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48" name="Left Arrow 81">
            <a:extLst>
              <a:ext uri="{FF2B5EF4-FFF2-40B4-BE49-F238E27FC236}">
                <a16:creationId xmlns:a16="http://schemas.microsoft.com/office/drawing/2014/main" id="{5AFC22C3-D3AD-84CD-3D67-54D868E0C131}"/>
              </a:ext>
            </a:extLst>
          </p:cNvPr>
          <p:cNvSpPr/>
          <p:nvPr/>
        </p:nvSpPr>
        <p:spPr>
          <a:xfrm rot="16200000">
            <a:off x="2872887" y="5334302"/>
            <a:ext cx="649038" cy="136098"/>
          </a:xfrm>
          <a:prstGeom prst="leftArrow">
            <a:avLst>
              <a:gd name="adj1" fmla="val 31981"/>
              <a:gd name="adj2" fmla="val 4569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1" name="TextBox 60">
            <a:extLst>
              <a:ext uri="{FF2B5EF4-FFF2-40B4-BE49-F238E27FC236}">
                <a16:creationId xmlns:a16="http://schemas.microsoft.com/office/drawing/2014/main" id="{A2687CBE-EA07-2604-0610-4813F9EA3530}"/>
              </a:ext>
            </a:extLst>
          </p:cNvPr>
          <p:cNvSpPr txBox="1"/>
          <p:nvPr/>
        </p:nvSpPr>
        <p:spPr>
          <a:xfrm>
            <a:off x="8422965" y="5859501"/>
            <a:ext cx="1346363" cy="261610"/>
          </a:xfrm>
          <a:prstGeom prst="rect">
            <a:avLst/>
          </a:prstGeom>
          <a:noFill/>
        </p:spPr>
        <p:txBody>
          <a:bodyPr wrap="square" rtlCol="0">
            <a:spAutoFit/>
          </a:bodyPr>
          <a:lstStyle/>
          <a:p>
            <a:pPr algn="ctr"/>
            <a:r>
              <a:rPr lang="en-US" sz="1100" dirty="0">
                <a:effectLst/>
                <a:latin typeface="Helvetica" pitchFamily="2" charset="0"/>
              </a:rPr>
              <a:t>S-Market France</a:t>
            </a:r>
          </a:p>
        </p:txBody>
      </p:sp>
      <p:pic>
        <p:nvPicPr>
          <p:cNvPr id="62" name="Grafik 211">
            <a:extLst>
              <a:ext uri="{FF2B5EF4-FFF2-40B4-BE49-F238E27FC236}">
                <a16:creationId xmlns:a16="http://schemas.microsoft.com/office/drawing/2014/main" id="{92818428-25BC-48FF-11E7-F8DFCB9FFA12}"/>
              </a:ext>
            </a:extLst>
          </p:cNvPr>
          <p:cNvPicPr>
            <a:picLocks noChangeAspect="1"/>
          </p:cNvPicPr>
          <p:nvPr/>
        </p:nvPicPr>
        <p:blipFill>
          <a:blip r:embed="rId9">
            <a:clrChange>
              <a:clrFrom>
                <a:srgbClr val="000000"/>
              </a:clrFrom>
              <a:clrTo>
                <a:srgbClr val="000000">
                  <a:alpha val="0"/>
                </a:srgbClr>
              </a:clrTo>
            </a:clrChange>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7759793" y="5741782"/>
            <a:ext cx="663172" cy="497295"/>
          </a:xfrm>
          <a:prstGeom prst="rect">
            <a:avLst/>
          </a:prstGeom>
        </p:spPr>
      </p:pic>
      <p:grpSp>
        <p:nvGrpSpPr>
          <p:cNvPr id="31" name="Group 30">
            <a:extLst>
              <a:ext uri="{FF2B5EF4-FFF2-40B4-BE49-F238E27FC236}">
                <a16:creationId xmlns:a16="http://schemas.microsoft.com/office/drawing/2014/main" id="{9F41BB39-72F2-BF95-15B0-281F2F513478}"/>
              </a:ext>
            </a:extLst>
          </p:cNvPr>
          <p:cNvGrpSpPr/>
          <p:nvPr/>
        </p:nvGrpSpPr>
        <p:grpSpPr>
          <a:xfrm>
            <a:off x="2802400" y="5741782"/>
            <a:ext cx="882589" cy="868822"/>
            <a:chOff x="2747722" y="5646079"/>
            <a:chExt cx="882589" cy="868822"/>
          </a:xfrm>
        </p:grpSpPr>
        <p:pic>
          <p:nvPicPr>
            <p:cNvPr id="5" name="Picture 4">
              <a:extLst>
                <a:ext uri="{FF2B5EF4-FFF2-40B4-BE49-F238E27FC236}">
                  <a16:creationId xmlns:a16="http://schemas.microsoft.com/office/drawing/2014/main" id="{82885D03-6A9B-D955-8FDD-D548EBCF9298}"/>
                </a:ext>
              </a:extLst>
            </p:cNvPr>
            <p:cNvPicPr>
              <a:picLocks noChangeAspect="1"/>
            </p:cNvPicPr>
            <p:nvPr/>
          </p:nvPicPr>
          <p:blipFill>
            <a:blip r:embed="rId11"/>
            <a:stretch>
              <a:fillRect/>
            </a:stretch>
          </p:blipFill>
          <p:spPr>
            <a:xfrm>
              <a:off x="2998081" y="5646079"/>
              <a:ext cx="299556" cy="649038"/>
            </a:xfrm>
            <a:prstGeom prst="rect">
              <a:avLst/>
            </a:prstGeom>
          </p:spPr>
        </p:pic>
        <p:sp>
          <p:nvSpPr>
            <p:cNvPr id="30" name="TextBox 29">
              <a:extLst>
                <a:ext uri="{FF2B5EF4-FFF2-40B4-BE49-F238E27FC236}">
                  <a16:creationId xmlns:a16="http://schemas.microsoft.com/office/drawing/2014/main" id="{689C181E-FD6C-D3F2-4099-C019A08800C8}"/>
                </a:ext>
              </a:extLst>
            </p:cNvPr>
            <p:cNvSpPr txBox="1"/>
            <p:nvPr/>
          </p:nvSpPr>
          <p:spPr>
            <a:xfrm>
              <a:off x="2747722" y="6260985"/>
              <a:ext cx="882589" cy="253916"/>
            </a:xfrm>
            <a:prstGeom prst="rect">
              <a:avLst/>
            </a:prstGeom>
            <a:noFill/>
          </p:spPr>
          <p:txBody>
            <a:bodyPr wrap="square">
              <a:spAutoFit/>
            </a:bodyPr>
            <a:lstStyle/>
            <a:p>
              <a:r>
                <a:rPr lang="en-US" sz="1050" dirty="0" err="1">
                  <a:effectLst/>
                  <a:latin typeface="Helvetica" pitchFamily="2" charset="0"/>
                </a:rPr>
                <a:t>mongoDB</a:t>
              </a:r>
              <a:endParaRPr lang="en-US" sz="1050" dirty="0">
                <a:effectLst/>
                <a:latin typeface="Helvetica" pitchFamily="2" charset="0"/>
              </a:endParaRPr>
            </a:p>
          </p:txBody>
        </p:sp>
      </p:grpSp>
      <p:sp>
        <p:nvSpPr>
          <p:cNvPr id="32" name="Freeform 187">
            <a:extLst>
              <a:ext uri="{FF2B5EF4-FFF2-40B4-BE49-F238E27FC236}">
                <a16:creationId xmlns:a16="http://schemas.microsoft.com/office/drawing/2014/main" id="{895A18D6-BBAB-7400-8FB3-08FBC1C413BB}"/>
              </a:ext>
            </a:extLst>
          </p:cNvPr>
          <p:cNvSpPr/>
          <p:nvPr/>
        </p:nvSpPr>
        <p:spPr>
          <a:xfrm rot="5400000">
            <a:off x="3998790" y="2985186"/>
            <a:ext cx="909715" cy="2299421"/>
          </a:xfrm>
          <a:custGeom>
            <a:avLst/>
            <a:gdLst>
              <a:gd name="connsiteX0" fmla="*/ 0 w 1336595"/>
              <a:gd name="connsiteY0" fmla="*/ 4001938 h 4003072"/>
              <a:gd name="connsiteX1" fmla="*/ 0 w 1336595"/>
              <a:gd name="connsiteY1" fmla="*/ 3962338 h 4003072"/>
              <a:gd name="connsiteX2" fmla="*/ 672551 w 1336595"/>
              <a:gd name="connsiteY2" fmla="*/ 3962338 h 4003072"/>
              <a:gd name="connsiteX3" fmla="*/ 672551 w 1336595"/>
              <a:gd name="connsiteY3" fmla="*/ 3962892 h 4003072"/>
              <a:gd name="connsiteX4" fmla="*/ 677935 w 1336595"/>
              <a:gd name="connsiteY4" fmla="*/ 3962892 h 4003072"/>
              <a:gd name="connsiteX5" fmla="*/ 1012168 w 1336595"/>
              <a:gd name="connsiteY5" fmla="*/ 3628659 h 4003072"/>
              <a:gd name="connsiteX6" fmla="*/ 1012168 w 1336595"/>
              <a:gd name="connsiteY6" fmla="*/ 2702025 h 4003072"/>
              <a:gd name="connsiteX7" fmla="*/ 1011166 w 1336595"/>
              <a:gd name="connsiteY7" fmla="*/ 2702025 h 4003072"/>
              <a:gd name="connsiteX8" fmla="*/ 1011166 w 1336595"/>
              <a:gd name="connsiteY8" fmla="*/ 190195 h 4003072"/>
              <a:gd name="connsiteX9" fmla="*/ 1153541 w 1336595"/>
              <a:gd name="connsiteY9" fmla="*/ 47820 h 4003072"/>
              <a:gd name="connsiteX10" fmla="*/ 1274288 w 1336595"/>
              <a:gd name="connsiteY10" fmla="*/ 47820 h 4003072"/>
              <a:gd name="connsiteX11" fmla="*/ 1274288 w 1336595"/>
              <a:gd name="connsiteY11" fmla="*/ 0 h 4003072"/>
              <a:gd name="connsiteX12" fmla="*/ 1336595 w 1336595"/>
              <a:gd name="connsiteY12" fmla="*/ 68656 h 4003072"/>
              <a:gd name="connsiteX13" fmla="*/ 1274288 w 1336595"/>
              <a:gd name="connsiteY13" fmla="*/ 137312 h 4003072"/>
              <a:gd name="connsiteX14" fmla="*/ 1274288 w 1336595"/>
              <a:gd name="connsiteY14" fmla="*/ 89491 h 4003072"/>
              <a:gd name="connsiteX15" fmla="*/ 1153541 w 1336595"/>
              <a:gd name="connsiteY15" fmla="*/ 89491 h 4003072"/>
              <a:gd name="connsiteX16" fmla="*/ 1052837 w 1336595"/>
              <a:gd name="connsiteY16" fmla="*/ 190195 h 4003072"/>
              <a:gd name="connsiteX17" fmla="*/ 1052837 w 1336595"/>
              <a:gd name="connsiteY17" fmla="*/ 2482107 h 4003072"/>
              <a:gd name="connsiteX18" fmla="*/ 1052857 w 1336595"/>
              <a:gd name="connsiteY18" fmla="*/ 2482107 h 4003072"/>
              <a:gd name="connsiteX19" fmla="*/ 1052856 w 1336595"/>
              <a:gd name="connsiteY19" fmla="*/ 2639307 h 4003072"/>
              <a:gd name="connsiteX20" fmla="*/ 1052837 w 1336595"/>
              <a:gd name="connsiteY20" fmla="*/ 2639307 h 4003072"/>
              <a:gd name="connsiteX21" fmla="*/ 1052837 w 1336595"/>
              <a:gd name="connsiteY21" fmla="*/ 2702025 h 4003072"/>
              <a:gd name="connsiteX22" fmla="*/ 1052349 w 1336595"/>
              <a:gd name="connsiteY22" fmla="*/ 2702025 h 4003072"/>
              <a:gd name="connsiteX23" fmla="*/ 1052349 w 1336595"/>
              <a:gd name="connsiteY23" fmla="*/ 3628659 h 4003072"/>
              <a:gd name="connsiteX24" fmla="*/ 677935 w 1336595"/>
              <a:gd name="connsiteY24" fmla="*/ 4003072 h 4003072"/>
              <a:gd name="connsiteX25" fmla="*/ 390408 w 1336595"/>
              <a:gd name="connsiteY25" fmla="*/ 4003072 h 4003072"/>
              <a:gd name="connsiteX26" fmla="*/ 390408 w 1336595"/>
              <a:gd name="connsiteY26" fmla="*/ 4001938 h 400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36595" h="4003072">
                <a:moveTo>
                  <a:pt x="0" y="4001938"/>
                </a:moveTo>
                <a:lnTo>
                  <a:pt x="0" y="3962338"/>
                </a:lnTo>
                <a:lnTo>
                  <a:pt x="672551" y="3962338"/>
                </a:lnTo>
                <a:lnTo>
                  <a:pt x="672551" y="3962892"/>
                </a:lnTo>
                <a:lnTo>
                  <a:pt x="677935" y="3962892"/>
                </a:lnTo>
                <a:cubicBezTo>
                  <a:pt x="862527" y="3962892"/>
                  <a:pt x="1012168" y="3813251"/>
                  <a:pt x="1012168" y="3628659"/>
                </a:cubicBezTo>
                <a:lnTo>
                  <a:pt x="1012168" y="2702025"/>
                </a:lnTo>
                <a:lnTo>
                  <a:pt x="1011166" y="2702025"/>
                </a:lnTo>
                <a:lnTo>
                  <a:pt x="1011166" y="190195"/>
                </a:lnTo>
                <a:cubicBezTo>
                  <a:pt x="1011166" y="111563"/>
                  <a:pt x="1074909" y="47820"/>
                  <a:pt x="1153541" y="47820"/>
                </a:cubicBezTo>
                <a:lnTo>
                  <a:pt x="1274288" y="47820"/>
                </a:lnTo>
                <a:lnTo>
                  <a:pt x="1274288" y="0"/>
                </a:lnTo>
                <a:lnTo>
                  <a:pt x="1336595" y="68656"/>
                </a:lnTo>
                <a:lnTo>
                  <a:pt x="1274288" y="137312"/>
                </a:lnTo>
                <a:lnTo>
                  <a:pt x="1274288" y="89491"/>
                </a:lnTo>
                <a:lnTo>
                  <a:pt x="1153541" y="89491"/>
                </a:lnTo>
                <a:cubicBezTo>
                  <a:pt x="1097924" y="89491"/>
                  <a:pt x="1052837" y="134578"/>
                  <a:pt x="1052837" y="190195"/>
                </a:cubicBezTo>
                <a:lnTo>
                  <a:pt x="1052837" y="2482107"/>
                </a:lnTo>
                <a:lnTo>
                  <a:pt x="1052857" y="2482107"/>
                </a:lnTo>
                <a:lnTo>
                  <a:pt x="1052856" y="2639307"/>
                </a:lnTo>
                <a:lnTo>
                  <a:pt x="1052837" y="2639307"/>
                </a:lnTo>
                <a:lnTo>
                  <a:pt x="1052837" y="2702025"/>
                </a:lnTo>
                <a:lnTo>
                  <a:pt x="1052349" y="2702025"/>
                </a:lnTo>
                <a:lnTo>
                  <a:pt x="1052349" y="3628659"/>
                </a:lnTo>
                <a:cubicBezTo>
                  <a:pt x="1052348" y="3835442"/>
                  <a:pt x="884718" y="4003072"/>
                  <a:pt x="677935" y="4003072"/>
                </a:cubicBezTo>
                <a:lnTo>
                  <a:pt x="390408" y="4003072"/>
                </a:lnTo>
                <a:lnTo>
                  <a:pt x="390408" y="4001938"/>
                </a:lnTo>
                <a:close/>
              </a:path>
            </a:pathLst>
          </a:cu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noProof="1">
              <a:solidFill>
                <a:schemeClr val="tx1"/>
              </a:solidFill>
            </a:endParaRPr>
          </a:p>
        </p:txBody>
      </p:sp>
      <p:sp>
        <p:nvSpPr>
          <p:cNvPr id="33" name="Left Arrow 81">
            <a:extLst>
              <a:ext uri="{FF2B5EF4-FFF2-40B4-BE49-F238E27FC236}">
                <a16:creationId xmlns:a16="http://schemas.microsoft.com/office/drawing/2014/main" id="{ED503110-8539-3208-2AC0-D5F8AE6F61B6}"/>
              </a:ext>
            </a:extLst>
          </p:cNvPr>
          <p:cNvSpPr/>
          <p:nvPr/>
        </p:nvSpPr>
        <p:spPr>
          <a:xfrm rot="16200000">
            <a:off x="5248935" y="5349214"/>
            <a:ext cx="649038" cy="136098"/>
          </a:xfrm>
          <a:prstGeom prst="leftArrow">
            <a:avLst>
              <a:gd name="adj1" fmla="val 31981"/>
              <a:gd name="adj2" fmla="val 4569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Freeform 169">
            <a:extLst>
              <a:ext uri="{FF2B5EF4-FFF2-40B4-BE49-F238E27FC236}">
                <a16:creationId xmlns:a16="http://schemas.microsoft.com/office/drawing/2014/main" id="{2D825D98-036B-521D-28D1-731DCEC2D91F}"/>
              </a:ext>
            </a:extLst>
          </p:cNvPr>
          <p:cNvSpPr>
            <a:spLocks noChangeAspect="1" noEditPoints="1"/>
          </p:cNvSpPr>
          <p:nvPr/>
        </p:nvSpPr>
        <p:spPr bwMode="auto">
          <a:xfrm>
            <a:off x="2863812" y="3206722"/>
            <a:ext cx="195535" cy="195535"/>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84 w 512"/>
              <a:gd name="T11" fmla="*/ 352 h 512"/>
              <a:gd name="T12" fmla="*/ 330 w 512"/>
              <a:gd name="T13" fmla="*/ 352 h 512"/>
              <a:gd name="T14" fmla="*/ 320 w 512"/>
              <a:gd name="T15" fmla="*/ 341 h 512"/>
              <a:gd name="T16" fmla="*/ 320 w 512"/>
              <a:gd name="T17" fmla="*/ 288 h 512"/>
              <a:gd name="T18" fmla="*/ 330 w 512"/>
              <a:gd name="T19" fmla="*/ 277 h 512"/>
              <a:gd name="T20" fmla="*/ 341 w 512"/>
              <a:gd name="T21" fmla="*/ 288 h 512"/>
              <a:gd name="T22" fmla="*/ 341 w 512"/>
              <a:gd name="T23" fmla="*/ 320 h 512"/>
              <a:gd name="T24" fmla="*/ 362 w 512"/>
              <a:gd name="T25" fmla="*/ 256 h 512"/>
              <a:gd name="T26" fmla="*/ 256 w 512"/>
              <a:gd name="T27" fmla="*/ 149 h 512"/>
              <a:gd name="T28" fmla="*/ 149 w 512"/>
              <a:gd name="T29" fmla="*/ 256 h 512"/>
              <a:gd name="T30" fmla="*/ 256 w 512"/>
              <a:gd name="T31" fmla="*/ 362 h 512"/>
              <a:gd name="T32" fmla="*/ 266 w 512"/>
              <a:gd name="T33" fmla="*/ 373 h 512"/>
              <a:gd name="T34" fmla="*/ 256 w 512"/>
              <a:gd name="T35" fmla="*/ 384 h 512"/>
              <a:gd name="T36" fmla="*/ 128 w 512"/>
              <a:gd name="T37" fmla="*/ 256 h 512"/>
              <a:gd name="T38" fmla="*/ 256 w 512"/>
              <a:gd name="T39" fmla="*/ 128 h 512"/>
              <a:gd name="T40" fmla="*/ 384 w 512"/>
              <a:gd name="T41" fmla="*/ 256 h 512"/>
              <a:gd name="T42" fmla="*/ 359 w 512"/>
              <a:gd name="T43" fmla="*/ 330 h 512"/>
              <a:gd name="T44" fmla="*/ 384 w 512"/>
              <a:gd name="T45" fmla="*/ 330 h 512"/>
              <a:gd name="T46" fmla="*/ 394 w 512"/>
              <a:gd name="T47" fmla="*/ 341 h 512"/>
              <a:gd name="T48" fmla="*/ 384 w 512"/>
              <a:gd name="T49" fmla="*/ 35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84" y="352"/>
                </a:moveTo>
                <a:cubicBezTo>
                  <a:pt x="330" y="352"/>
                  <a:pt x="330" y="352"/>
                  <a:pt x="330" y="352"/>
                </a:cubicBezTo>
                <a:cubicBezTo>
                  <a:pt x="324" y="352"/>
                  <a:pt x="320" y="347"/>
                  <a:pt x="320" y="341"/>
                </a:cubicBezTo>
                <a:cubicBezTo>
                  <a:pt x="320" y="288"/>
                  <a:pt x="320" y="288"/>
                  <a:pt x="320" y="288"/>
                </a:cubicBezTo>
                <a:cubicBezTo>
                  <a:pt x="320" y="282"/>
                  <a:pt x="324" y="277"/>
                  <a:pt x="330" y="277"/>
                </a:cubicBezTo>
                <a:cubicBezTo>
                  <a:pt x="336" y="277"/>
                  <a:pt x="341" y="282"/>
                  <a:pt x="341" y="288"/>
                </a:cubicBezTo>
                <a:cubicBezTo>
                  <a:pt x="341" y="320"/>
                  <a:pt x="341" y="320"/>
                  <a:pt x="341" y="320"/>
                </a:cubicBezTo>
                <a:cubicBezTo>
                  <a:pt x="355" y="301"/>
                  <a:pt x="362" y="279"/>
                  <a:pt x="362" y="256"/>
                </a:cubicBezTo>
                <a:cubicBezTo>
                  <a:pt x="362" y="197"/>
                  <a:pt x="314" y="149"/>
                  <a:pt x="256" y="149"/>
                </a:cubicBezTo>
                <a:cubicBezTo>
                  <a:pt x="197" y="149"/>
                  <a:pt x="149" y="197"/>
                  <a:pt x="149" y="256"/>
                </a:cubicBezTo>
                <a:cubicBezTo>
                  <a:pt x="149" y="314"/>
                  <a:pt x="197" y="362"/>
                  <a:pt x="256" y="362"/>
                </a:cubicBezTo>
                <a:cubicBezTo>
                  <a:pt x="262" y="362"/>
                  <a:pt x="266" y="367"/>
                  <a:pt x="266" y="373"/>
                </a:cubicBezTo>
                <a:cubicBezTo>
                  <a:pt x="266" y="379"/>
                  <a:pt x="262" y="384"/>
                  <a:pt x="256" y="384"/>
                </a:cubicBezTo>
                <a:cubicBezTo>
                  <a:pt x="185" y="384"/>
                  <a:pt x="128" y="326"/>
                  <a:pt x="128" y="256"/>
                </a:cubicBezTo>
                <a:cubicBezTo>
                  <a:pt x="128" y="185"/>
                  <a:pt x="185" y="128"/>
                  <a:pt x="256" y="128"/>
                </a:cubicBezTo>
                <a:cubicBezTo>
                  <a:pt x="326" y="128"/>
                  <a:pt x="384" y="185"/>
                  <a:pt x="384" y="256"/>
                </a:cubicBezTo>
                <a:cubicBezTo>
                  <a:pt x="384" y="283"/>
                  <a:pt x="375" y="309"/>
                  <a:pt x="359" y="330"/>
                </a:cubicBezTo>
                <a:cubicBezTo>
                  <a:pt x="384" y="330"/>
                  <a:pt x="384" y="330"/>
                  <a:pt x="384" y="330"/>
                </a:cubicBezTo>
                <a:cubicBezTo>
                  <a:pt x="390" y="330"/>
                  <a:pt x="394" y="335"/>
                  <a:pt x="394" y="341"/>
                </a:cubicBezTo>
                <a:cubicBezTo>
                  <a:pt x="394" y="347"/>
                  <a:pt x="390" y="352"/>
                  <a:pt x="384" y="352"/>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1"/>
          </a:p>
        </p:txBody>
      </p:sp>
    </p:spTree>
    <p:extLst>
      <p:ext uri="{BB962C8B-B14F-4D97-AF65-F5344CB8AC3E}">
        <p14:creationId xmlns:p14="http://schemas.microsoft.com/office/powerpoint/2010/main" val="25980837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3" name="Title 2">
            <a:extLst>
              <a:ext uri="{FF2B5EF4-FFF2-40B4-BE49-F238E27FC236}">
                <a16:creationId xmlns:a16="http://schemas.microsoft.com/office/drawing/2014/main" id="{E6812BBA-7780-012E-FE3A-FB4E7B2CF83D}"/>
              </a:ext>
            </a:extLst>
          </p:cNvPr>
          <p:cNvSpPr>
            <a:spLocks noGrp="1"/>
          </p:cNvSpPr>
          <p:nvPr>
            <p:ph type="title"/>
          </p:nvPr>
        </p:nvSpPr>
        <p:spPr/>
        <p:txBody>
          <a:bodyPr/>
          <a:lstStyle/>
          <a:p>
            <a:r>
              <a:rPr lang="en-US" dirty="0">
                <a:solidFill>
                  <a:schemeClr val="bg1"/>
                </a:solidFill>
              </a:rPr>
              <a:t>API led Connectivity</a:t>
            </a:r>
            <a:endParaRPr lang="en-MA" dirty="0"/>
          </a:p>
        </p:txBody>
      </p:sp>
      <p:sp>
        <p:nvSpPr>
          <p:cNvPr id="6" name="Rechteck 73">
            <a:extLst>
              <a:ext uri="{FF2B5EF4-FFF2-40B4-BE49-F238E27FC236}">
                <a16:creationId xmlns:a16="http://schemas.microsoft.com/office/drawing/2014/main" id="{C3799AD0-CAE2-74BB-418B-72415F6660AF}"/>
              </a:ext>
            </a:extLst>
          </p:cNvPr>
          <p:cNvSpPr/>
          <p:nvPr/>
        </p:nvSpPr>
        <p:spPr bwMode="auto">
          <a:xfrm>
            <a:off x="1123371" y="3031335"/>
            <a:ext cx="10017380" cy="788324"/>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p:txBody>
      </p:sp>
      <p:sp>
        <p:nvSpPr>
          <p:cNvPr id="7" name="Rechteck 73">
            <a:extLst>
              <a:ext uri="{FF2B5EF4-FFF2-40B4-BE49-F238E27FC236}">
                <a16:creationId xmlns:a16="http://schemas.microsoft.com/office/drawing/2014/main" id="{0ECD00B5-F54A-02F8-FFD2-D0F7550D8724}"/>
              </a:ext>
            </a:extLst>
          </p:cNvPr>
          <p:cNvSpPr/>
          <p:nvPr/>
        </p:nvSpPr>
        <p:spPr bwMode="auto">
          <a:xfrm>
            <a:off x="1123371" y="4526661"/>
            <a:ext cx="10017380" cy="670495"/>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a:p>
            <a:pPr fontAlgn="base">
              <a:spcBef>
                <a:spcPct val="0"/>
              </a:spcBef>
              <a:spcAft>
                <a:spcPct val="0"/>
              </a:spcAft>
            </a:pPr>
            <a:r>
              <a:rPr lang="en-US" sz="877" b="1" i="1" kern="0" noProof="1">
                <a:solidFill>
                  <a:srgbClr val="000000"/>
                </a:solidFill>
              </a:rPr>
              <a:t>    </a:t>
            </a:r>
          </a:p>
        </p:txBody>
      </p:sp>
      <p:sp>
        <p:nvSpPr>
          <p:cNvPr id="8" name="Rechteck 73">
            <a:extLst>
              <a:ext uri="{FF2B5EF4-FFF2-40B4-BE49-F238E27FC236}">
                <a16:creationId xmlns:a16="http://schemas.microsoft.com/office/drawing/2014/main" id="{1FAA8641-F51B-EDD3-B1E8-F1B618C3349F}"/>
              </a:ext>
            </a:extLst>
          </p:cNvPr>
          <p:cNvSpPr/>
          <p:nvPr/>
        </p:nvSpPr>
        <p:spPr bwMode="auto">
          <a:xfrm>
            <a:off x="1123369" y="1813087"/>
            <a:ext cx="10017382" cy="612878"/>
          </a:xfrm>
          <a:prstGeom prst="roundRect">
            <a:avLst/>
          </a:prstGeom>
          <a:solidFill>
            <a:schemeClr val="bg1">
              <a:lumMod val="95000"/>
            </a:schemeClr>
          </a:solidFill>
          <a:ln w="25400" cap="flat" cmpd="sng" algn="ctr">
            <a:solidFill>
              <a:schemeClr val="bg1">
                <a:lumMod val="95000"/>
              </a:schemeClr>
            </a:solidFill>
            <a:prstDash val="solid"/>
          </a:ln>
          <a:effectLst/>
        </p:spPr>
        <p:txBody>
          <a:bodyPr rtlCol="0" anchor="t"/>
          <a:lstStyle/>
          <a:p>
            <a:pPr fontAlgn="base">
              <a:spcBef>
                <a:spcPct val="0"/>
              </a:spcBef>
              <a:spcAft>
                <a:spcPct val="0"/>
              </a:spcAft>
            </a:pPr>
            <a:r>
              <a:rPr lang="en-US" sz="877" b="1" i="1" kern="0" noProof="1">
                <a:solidFill>
                  <a:srgbClr val="000000"/>
                </a:solidFill>
              </a:rPr>
              <a:t> </a:t>
            </a:r>
          </a:p>
        </p:txBody>
      </p:sp>
      <p:pic>
        <p:nvPicPr>
          <p:cNvPr id="9" name="Picture 8">
            <a:extLst>
              <a:ext uri="{FF2B5EF4-FFF2-40B4-BE49-F238E27FC236}">
                <a16:creationId xmlns:a16="http://schemas.microsoft.com/office/drawing/2014/main" id="{C20C0833-D17D-3FA2-C822-D1420DA2B0FE}"/>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372768" y="1926358"/>
            <a:ext cx="384100" cy="377361"/>
          </a:xfrm>
          <a:prstGeom prst="rect">
            <a:avLst/>
          </a:prstGeom>
        </p:spPr>
      </p:pic>
      <p:sp>
        <p:nvSpPr>
          <p:cNvPr id="10" name="TextBox 9">
            <a:extLst>
              <a:ext uri="{FF2B5EF4-FFF2-40B4-BE49-F238E27FC236}">
                <a16:creationId xmlns:a16="http://schemas.microsoft.com/office/drawing/2014/main" id="{3A616A6B-A150-5E45-7334-0C8B2348BB63}"/>
              </a:ext>
            </a:extLst>
          </p:cNvPr>
          <p:cNvSpPr txBox="1"/>
          <p:nvPr/>
        </p:nvSpPr>
        <p:spPr>
          <a:xfrm>
            <a:off x="5756868" y="1947088"/>
            <a:ext cx="1100199" cy="366254"/>
          </a:xfrm>
          <a:prstGeom prst="rect">
            <a:avLst/>
          </a:prstGeom>
          <a:noFill/>
        </p:spPr>
        <p:txBody>
          <a:bodyPr wrap="square" rtlCol="0">
            <a:spAutoFit/>
          </a:bodyPr>
          <a:lstStyle/>
          <a:p>
            <a:r>
              <a:rPr lang="en-US" sz="980" b="1" dirty="0"/>
              <a:t>User Gateway</a:t>
            </a:r>
            <a:endParaRPr lang="en-US" sz="980" b="1" noProof="1"/>
          </a:p>
          <a:p>
            <a:r>
              <a:rPr lang="en-US" sz="800" b="1" i="1" dirty="0">
                <a:solidFill>
                  <a:schemeClr val="tx1">
                    <a:lumMod val="65000"/>
                    <a:lumOff val="35000"/>
                  </a:schemeClr>
                </a:solidFill>
              </a:rPr>
              <a:t>Us</a:t>
            </a:r>
            <a:r>
              <a:rPr lang="en-US" sz="800" b="1" i="1" noProof="1">
                <a:solidFill>
                  <a:schemeClr val="tx1">
                    <a:lumMod val="65000"/>
                    <a:lumOff val="35000"/>
                  </a:schemeClr>
                </a:solidFill>
              </a:rPr>
              <a:t>er</a:t>
            </a:r>
            <a:r>
              <a:rPr lang="en-US" sz="800" b="1" i="1" dirty="0">
                <a:solidFill>
                  <a:schemeClr val="tx1">
                    <a:lumMod val="65000"/>
                    <a:lumOff val="35000"/>
                  </a:schemeClr>
                </a:solidFill>
              </a:rPr>
              <a:t>Gateway-</a:t>
            </a:r>
            <a:r>
              <a:rPr lang="en-US" sz="800" b="1" i="1" dirty="0" err="1">
                <a:solidFill>
                  <a:schemeClr val="tx1">
                    <a:lumMod val="65000"/>
                    <a:lumOff val="35000"/>
                  </a:schemeClr>
                </a:solidFill>
              </a:rPr>
              <a:t>xapi</a:t>
            </a:r>
            <a:endParaRPr lang="en-US" sz="702" b="1" i="1" noProof="1">
              <a:solidFill>
                <a:schemeClr val="tx1">
                  <a:lumMod val="65000"/>
                  <a:lumOff val="35000"/>
                </a:schemeClr>
              </a:solidFill>
            </a:endParaRPr>
          </a:p>
        </p:txBody>
      </p:sp>
      <p:pic>
        <p:nvPicPr>
          <p:cNvPr id="11" name="Picture 10">
            <a:extLst>
              <a:ext uri="{FF2B5EF4-FFF2-40B4-BE49-F238E27FC236}">
                <a16:creationId xmlns:a16="http://schemas.microsoft.com/office/drawing/2014/main" id="{2228B5D4-9EAF-71C1-C856-774546E60C80}"/>
              </a:ext>
            </a:extLst>
          </p:cNvPr>
          <p:cNvPicPr>
            <a:picLocks noChangeAspect="1"/>
          </p:cNvPicPr>
          <p:nvPr/>
        </p:nvPicPr>
        <p:blipFill>
          <a:blip r:embed="rId3">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3007600" y="3244074"/>
            <a:ext cx="384100" cy="377361"/>
          </a:xfrm>
          <a:prstGeom prst="rect">
            <a:avLst/>
          </a:prstGeom>
        </p:spPr>
      </p:pic>
      <p:sp>
        <p:nvSpPr>
          <p:cNvPr id="12" name="TextBox 11">
            <a:extLst>
              <a:ext uri="{FF2B5EF4-FFF2-40B4-BE49-F238E27FC236}">
                <a16:creationId xmlns:a16="http://schemas.microsoft.com/office/drawing/2014/main" id="{D3801021-7FDD-FA74-EEF1-B56AE44C9E32}"/>
              </a:ext>
            </a:extLst>
          </p:cNvPr>
          <p:cNvSpPr txBox="1"/>
          <p:nvPr/>
        </p:nvSpPr>
        <p:spPr>
          <a:xfrm>
            <a:off x="3391700" y="3264804"/>
            <a:ext cx="1221987" cy="366254"/>
          </a:xfrm>
          <a:prstGeom prst="rect">
            <a:avLst/>
          </a:prstGeom>
          <a:noFill/>
        </p:spPr>
        <p:txBody>
          <a:bodyPr wrap="square" rtlCol="0">
            <a:spAutoFit/>
          </a:bodyPr>
          <a:lstStyle/>
          <a:p>
            <a:r>
              <a:rPr lang="en-US" sz="980" b="1" dirty="0"/>
              <a:t>MDB </a:t>
            </a:r>
            <a:r>
              <a:rPr lang="en-US" sz="980" b="1" dirty="0" err="1"/>
              <a:t>Archivage</a:t>
            </a:r>
            <a:endParaRPr lang="en-US" sz="980" b="1" noProof="1"/>
          </a:p>
          <a:p>
            <a:r>
              <a:rPr lang="en-US" sz="800" b="1" i="1" dirty="0">
                <a:solidFill>
                  <a:schemeClr val="tx1">
                    <a:lumMod val="65000"/>
                    <a:lumOff val="35000"/>
                  </a:schemeClr>
                </a:solidFill>
              </a:rPr>
              <a:t>MDB-</a:t>
            </a:r>
            <a:r>
              <a:rPr lang="en-US" sz="800" b="1" i="1" dirty="0" err="1">
                <a:solidFill>
                  <a:schemeClr val="tx1">
                    <a:lumMod val="65000"/>
                    <a:lumOff val="35000"/>
                  </a:schemeClr>
                </a:solidFill>
              </a:rPr>
              <a:t>Archivage</a:t>
            </a:r>
            <a:r>
              <a:rPr lang="en-US" sz="800" b="1" i="1" dirty="0">
                <a:solidFill>
                  <a:schemeClr val="tx1">
                    <a:lumMod val="65000"/>
                    <a:lumOff val="35000"/>
                  </a:schemeClr>
                </a:solidFill>
              </a:rPr>
              <a:t>-PAPI</a:t>
            </a:r>
            <a:endParaRPr lang="en-US" sz="702" b="1" i="1" dirty="0">
              <a:solidFill>
                <a:schemeClr val="tx1">
                  <a:lumMod val="65000"/>
                  <a:lumOff val="35000"/>
                </a:schemeClr>
              </a:solidFill>
            </a:endParaRPr>
          </a:p>
        </p:txBody>
      </p:sp>
      <p:pic>
        <p:nvPicPr>
          <p:cNvPr id="13" name="Picture 12">
            <a:extLst>
              <a:ext uri="{FF2B5EF4-FFF2-40B4-BE49-F238E27FC236}">
                <a16:creationId xmlns:a16="http://schemas.microsoft.com/office/drawing/2014/main" id="{101204FF-9436-85C9-CB70-05B534FC9EAB}"/>
              </a:ext>
            </a:extLst>
          </p:cNvPr>
          <p:cNvPicPr>
            <a:picLocks noChangeAspect="1"/>
          </p:cNvPicPr>
          <p:nvPr/>
        </p:nvPicPr>
        <p:blipFill>
          <a:blip r:embed="rId3">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373565" y="3243512"/>
            <a:ext cx="384100" cy="377361"/>
          </a:xfrm>
          <a:prstGeom prst="rect">
            <a:avLst/>
          </a:prstGeom>
        </p:spPr>
      </p:pic>
      <p:sp>
        <p:nvSpPr>
          <p:cNvPr id="14" name="TextBox 13">
            <a:extLst>
              <a:ext uri="{FF2B5EF4-FFF2-40B4-BE49-F238E27FC236}">
                <a16:creationId xmlns:a16="http://schemas.microsoft.com/office/drawing/2014/main" id="{13670692-3DD6-A030-CC29-B414CB07DB84}"/>
              </a:ext>
            </a:extLst>
          </p:cNvPr>
          <p:cNvSpPr txBox="1"/>
          <p:nvPr/>
        </p:nvSpPr>
        <p:spPr>
          <a:xfrm>
            <a:off x="5778685" y="3264242"/>
            <a:ext cx="1221987" cy="366254"/>
          </a:xfrm>
          <a:prstGeom prst="rect">
            <a:avLst/>
          </a:prstGeom>
          <a:noFill/>
        </p:spPr>
        <p:txBody>
          <a:bodyPr wrap="square" rtlCol="0">
            <a:spAutoFit/>
          </a:bodyPr>
          <a:lstStyle/>
          <a:p>
            <a:r>
              <a:rPr lang="en-US" sz="980" b="1" dirty="0"/>
              <a:t>SF Operations</a:t>
            </a:r>
            <a:endParaRPr lang="en-US" sz="980" b="1" noProof="1"/>
          </a:p>
          <a:p>
            <a:r>
              <a:rPr lang="en-US" sz="800" b="1" i="1" dirty="0">
                <a:solidFill>
                  <a:schemeClr val="tx1">
                    <a:lumMod val="65000"/>
                    <a:lumOff val="35000"/>
                  </a:schemeClr>
                </a:solidFill>
              </a:rPr>
              <a:t>SF-Operations-PAPI</a:t>
            </a:r>
            <a:endParaRPr lang="en-US" sz="702" b="1" i="1" dirty="0">
              <a:solidFill>
                <a:schemeClr val="tx1">
                  <a:lumMod val="65000"/>
                  <a:lumOff val="35000"/>
                </a:schemeClr>
              </a:solidFill>
            </a:endParaRPr>
          </a:p>
        </p:txBody>
      </p:sp>
      <p:pic>
        <p:nvPicPr>
          <p:cNvPr id="15" name="Picture 14">
            <a:extLst>
              <a:ext uri="{FF2B5EF4-FFF2-40B4-BE49-F238E27FC236}">
                <a16:creationId xmlns:a16="http://schemas.microsoft.com/office/drawing/2014/main" id="{BE0CB588-455E-93EF-7280-3D18870A4457}"/>
              </a:ext>
            </a:extLst>
          </p:cNvPr>
          <p:cNvPicPr>
            <a:picLocks noChangeAspect="1"/>
          </p:cNvPicPr>
          <p:nvPr/>
        </p:nvPicPr>
        <p:blipFill>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tretch>
            <a:fillRect/>
          </a:stretch>
        </p:blipFill>
        <p:spPr>
          <a:xfrm>
            <a:off x="7824813" y="3249180"/>
            <a:ext cx="384100" cy="377361"/>
          </a:xfrm>
          <a:prstGeom prst="rect">
            <a:avLst/>
          </a:prstGeom>
        </p:spPr>
      </p:pic>
      <p:sp>
        <p:nvSpPr>
          <p:cNvPr id="16" name="TextBox 15">
            <a:extLst>
              <a:ext uri="{FF2B5EF4-FFF2-40B4-BE49-F238E27FC236}">
                <a16:creationId xmlns:a16="http://schemas.microsoft.com/office/drawing/2014/main" id="{3FC59C7B-A4E6-437D-FD6E-FE78A06CF264}"/>
              </a:ext>
            </a:extLst>
          </p:cNvPr>
          <p:cNvSpPr txBox="1"/>
          <p:nvPr/>
        </p:nvSpPr>
        <p:spPr>
          <a:xfrm>
            <a:off x="8208913" y="3269910"/>
            <a:ext cx="1100199" cy="366254"/>
          </a:xfrm>
          <a:prstGeom prst="rect">
            <a:avLst/>
          </a:prstGeom>
          <a:noFill/>
        </p:spPr>
        <p:txBody>
          <a:bodyPr wrap="square" rtlCol="0">
            <a:spAutoFit/>
          </a:bodyPr>
          <a:lstStyle/>
          <a:p>
            <a:r>
              <a:rPr lang="en-US" sz="980" b="1" dirty="0">
                <a:solidFill>
                  <a:schemeClr val="accent3"/>
                </a:solidFill>
              </a:rPr>
              <a:t>SF Synchro</a:t>
            </a:r>
            <a:endParaRPr lang="en-US" sz="980" b="1" noProof="1">
              <a:solidFill>
                <a:schemeClr val="accent3"/>
              </a:solidFill>
            </a:endParaRPr>
          </a:p>
          <a:p>
            <a:r>
              <a:rPr lang="en-US" sz="800" b="1" i="1" dirty="0">
                <a:solidFill>
                  <a:schemeClr val="accent3"/>
                </a:solidFill>
              </a:rPr>
              <a:t>SF-Synchro-PAPI</a:t>
            </a:r>
            <a:endParaRPr lang="en-US" sz="702" b="1" i="1" dirty="0">
              <a:solidFill>
                <a:schemeClr val="accent3"/>
              </a:solidFill>
            </a:endParaRPr>
          </a:p>
        </p:txBody>
      </p:sp>
      <p:pic>
        <p:nvPicPr>
          <p:cNvPr id="17" name="Picture 16">
            <a:extLst>
              <a:ext uri="{FF2B5EF4-FFF2-40B4-BE49-F238E27FC236}">
                <a16:creationId xmlns:a16="http://schemas.microsoft.com/office/drawing/2014/main" id="{5EE32220-3ED4-21BA-D345-A5C5A4841AAD}"/>
              </a:ext>
            </a:extLst>
          </p:cNvPr>
          <p:cNvPicPr>
            <a:picLocks noChangeAspect="1"/>
          </p:cNvPicPr>
          <p:nvPr/>
        </p:nvPicPr>
        <p:blipFill>
          <a:blip r:embed="rId3">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3030379" y="4650833"/>
            <a:ext cx="384100" cy="377361"/>
          </a:xfrm>
          <a:prstGeom prst="rect">
            <a:avLst/>
          </a:prstGeom>
        </p:spPr>
      </p:pic>
      <p:sp>
        <p:nvSpPr>
          <p:cNvPr id="18" name="TextBox 17">
            <a:extLst>
              <a:ext uri="{FF2B5EF4-FFF2-40B4-BE49-F238E27FC236}">
                <a16:creationId xmlns:a16="http://schemas.microsoft.com/office/drawing/2014/main" id="{9009F798-5FF4-DE80-F1A8-AED86C52F387}"/>
              </a:ext>
            </a:extLst>
          </p:cNvPr>
          <p:cNvSpPr txBox="1"/>
          <p:nvPr/>
        </p:nvSpPr>
        <p:spPr>
          <a:xfrm>
            <a:off x="3378029" y="4671563"/>
            <a:ext cx="1074635" cy="366254"/>
          </a:xfrm>
          <a:prstGeom prst="rect">
            <a:avLst/>
          </a:prstGeom>
          <a:noFill/>
        </p:spPr>
        <p:txBody>
          <a:bodyPr wrap="square" rtlCol="0">
            <a:spAutoFit/>
          </a:bodyPr>
          <a:lstStyle/>
          <a:p>
            <a:r>
              <a:rPr lang="en-US" sz="980" b="1" dirty="0"/>
              <a:t>MongoDB</a:t>
            </a:r>
            <a:endParaRPr lang="en-US" sz="980" b="1" noProof="1"/>
          </a:p>
          <a:p>
            <a:r>
              <a:rPr lang="en-US" sz="800" b="1" i="1" dirty="0">
                <a:solidFill>
                  <a:schemeClr val="tx1">
                    <a:lumMod val="65000"/>
                    <a:lumOff val="35000"/>
                  </a:schemeClr>
                </a:solidFill>
              </a:rPr>
              <a:t>MongoDB-SAPI</a:t>
            </a:r>
            <a:endParaRPr lang="en-US" sz="702" b="1" i="1" dirty="0">
              <a:solidFill>
                <a:schemeClr val="tx1">
                  <a:lumMod val="65000"/>
                  <a:lumOff val="35000"/>
                </a:schemeClr>
              </a:solidFill>
            </a:endParaRPr>
          </a:p>
        </p:txBody>
      </p:sp>
      <p:pic>
        <p:nvPicPr>
          <p:cNvPr id="19" name="Picture 18">
            <a:extLst>
              <a:ext uri="{FF2B5EF4-FFF2-40B4-BE49-F238E27FC236}">
                <a16:creationId xmlns:a16="http://schemas.microsoft.com/office/drawing/2014/main" id="{82970223-5B7C-9D4E-FEC5-63BD11BCEE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83422" y="4650833"/>
            <a:ext cx="384100" cy="377361"/>
          </a:xfrm>
          <a:prstGeom prst="rect">
            <a:avLst/>
          </a:prstGeom>
        </p:spPr>
      </p:pic>
      <p:sp>
        <p:nvSpPr>
          <p:cNvPr id="20" name="TextBox 19">
            <a:extLst>
              <a:ext uri="{FF2B5EF4-FFF2-40B4-BE49-F238E27FC236}">
                <a16:creationId xmlns:a16="http://schemas.microsoft.com/office/drawing/2014/main" id="{C595600F-75C1-A918-087C-987010D48717}"/>
              </a:ext>
            </a:extLst>
          </p:cNvPr>
          <p:cNvSpPr txBox="1"/>
          <p:nvPr/>
        </p:nvSpPr>
        <p:spPr>
          <a:xfrm>
            <a:off x="5733125" y="4671563"/>
            <a:ext cx="1345795" cy="366254"/>
          </a:xfrm>
          <a:prstGeom prst="rect">
            <a:avLst/>
          </a:prstGeom>
          <a:noFill/>
        </p:spPr>
        <p:txBody>
          <a:bodyPr wrap="square" rtlCol="0">
            <a:spAutoFit/>
          </a:bodyPr>
          <a:lstStyle/>
          <a:p>
            <a:r>
              <a:rPr lang="en-US" sz="980" b="1" dirty="0"/>
              <a:t>Salesforce Global</a:t>
            </a:r>
            <a:endParaRPr lang="en-US" sz="980" b="1" noProof="1"/>
          </a:p>
          <a:p>
            <a:r>
              <a:rPr lang="en-US" sz="800" b="1" i="1" dirty="0">
                <a:solidFill>
                  <a:schemeClr val="tx1">
                    <a:lumMod val="65000"/>
                    <a:lumOff val="35000"/>
                  </a:schemeClr>
                </a:solidFill>
              </a:rPr>
              <a:t>Salesforce-Global-SAPI</a:t>
            </a:r>
          </a:p>
        </p:txBody>
      </p:sp>
      <p:cxnSp>
        <p:nvCxnSpPr>
          <p:cNvPr id="21" name="Straight Connector 20">
            <a:extLst>
              <a:ext uri="{FF2B5EF4-FFF2-40B4-BE49-F238E27FC236}">
                <a16:creationId xmlns:a16="http://schemas.microsoft.com/office/drawing/2014/main" id="{B5C2D320-F7A2-37FA-1EC1-241F65FFA5DF}"/>
              </a:ext>
            </a:extLst>
          </p:cNvPr>
          <p:cNvCxnSpPr>
            <a:cxnSpLocks/>
          </p:cNvCxnSpPr>
          <p:nvPr/>
        </p:nvCxnSpPr>
        <p:spPr>
          <a:xfrm flipH="1">
            <a:off x="6152940" y="3488241"/>
            <a:ext cx="7637"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Freeform 105">
            <a:extLst>
              <a:ext uri="{FF2B5EF4-FFF2-40B4-BE49-F238E27FC236}">
                <a16:creationId xmlns:a16="http://schemas.microsoft.com/office/drawing/2014/main" id="{737EA0FB-6365-0645-F6E4-AB5E1416A125}"/>
              </a:ext>
            </a:extLst>
          </p:cNvPr>
          <p:cNvSpPr>
            <a:spLocks noChangeAspect="1" noEditPoints="1"/>
          </p:cNvSpPr>
          <p:nvPr/>
        </p:nvSpPr>
        <p:spPr bwMode="auto">
          <a:xfrm>
            <a:off x="961563" y="3266516"/>
            <a:ext cx="362086" cy="362086"/>
          </a:xfrm>
          <a:custGeom>
            <a:avLst/>
            <a:gdLst>
              <a:gd name="T0" fmla="*/ 235 w 512"/>
              <a:gd name="T1" fmla="*/ 150 h 512"/>
              <a:gd name="T2" fmla="*/ 277 w 512"/>
              <a:gd name="T3" fmla="*/ 118 h 512"/>
              <a:gd name="T4" fmla="*/ 235 w 512"/>
              <a:gd name="T5" fmla="*/ 342 h 512"/>
              <a:gd name="T6" fmla="*/ 277 w 512"/>
              <a:gd name="T7" fmla="*/ 320 h 512"/>
              <a:gd name="T8" fmla="*/ 235 w 512"/>
              <a:gd name="T9" fmla="*/ 342 h 512"/>
              <a:gd name="T10" fmla="*/ 160 w 512"/>
              <a:gd name="T11" fmla="*/ 342 h 512"/>
              <a:gd name="T12" fmla="*/ 117 w 512"/>
              <a:gd name="T13" fmla="*/ 320 h 512"/>
              <a:gd name="T14" fmla="*/ 512 w 512"/>
              <a:gd name="T15" fmla="*/ 256 h 512"/>
              <a:gd name="T16" fmla="*/ 0 w 512"/>
              <a:gd name="T17" fmla="*/ 256 h 512"/>
              <a:gd name="T18" fmla="*/ 512 w 512"/>
              <a:gd name="T19" fmla="*/ 256 h 512"/>
              <a:gd name="T20" fmla="*/ 405 w 512"/>
              <a:gd name="T21" fmla="*/ 299 h 512"/>
              <a:gd name="T22" fmla="*/ 384 w 512"/>
              <a:gd name="T23" fmla="*/ 235 h 512"/>
              <a:gd name="T24" fmla="*/ 267 w 512"/>
              <a:gd name="T25" fmla="*/ 224 h 512"/>
              <a:gd name="T26" fmla="*/ 288 w 512"/>
              <a:gd name="T27" fmla="*/ 171 h 512"/>
              <a:gd name="T28" fmla="*/ 299 w 512"/>
              <a:gd name="T29" fmla="*/ 107 h 512"/>
              <a:gd name="T30" fmla="*/ 224 w 512"/>
              <a:gd name="T31" fmla="*/ 96 h 512"/>
              <a:gd name="T32" fmla="*/ 213 w 512"/>
              <a:gd name="T33" fmla="*/ 160 h 512"/>
              <a:gd name="T34" fmla="*/ 245 w 512"/>
              <a:gd name="T35" fmla="*/ 171 h 512"/>
              <a:gd name="T36" fmla="*/ 139 w 512"/>
              <a:gd name="T37" fmla="*/ 224 h 512"/>
              <a:gd name="T38" fmla="*/ 128 w 512"/>
              <a:gd name="T39" fmla="*/ 299 h 512"/>
              <a:gd name="T40" fmla="*/ 96 w 512"/>
              <a:gd name="T41" fmla="*/ 310 h 512"/>
              <a:gd name="T42" fmla="*/ 107 w 512"/>
              <a:gd name="T43" fmla="*/ 363 h 512"/>
              <a:gd name="T44" fmla="*/ 181 w 512"/>
              <a:gd name="T45" fmla="*/ 352 h 512"/>
              <a:gd name="T46" fmla="*/ 171 w 512"/>
              <a:gd name="T47" fmla="*/ 299 h 512"/>
              <a:gd name="T48" fmla="*/ 149 w 512"/>
              <a:gd name="T49" fmla="*/ 246 h 512"/>
              <a:gd name="T50" fmla="*/ 245 w 512"/>
              <a:gd name="T51" fmla="*/ 299 h 512"/>
              <a:gd name="T52" fmla="*/ 213 w 512"/>
              <a:gd name="T53" fmla="*/ 310 h 512"/>
              <a:gd name="T54" fmla="*/ 224 w 512"/>
              <a:gd name="T55" fmla="*/ 363 h 512"/>
              <a:gd name="T56" fmla="*/ 299 w 512"/>
              <a:gd name="T57" fmla="*/ 352 h 512"/>
              <a:gd name="T58" fmla="*/ 288 w 512"/>
              <a:gd name="T59" fmla="*/ 299 h 512"/>
              <a:gd name="T60" fmla="*/ 267 w 512"/>
              <a:gd name="T61" fmla="*/ 246 h 512"/>
              <a:gd name="T62" fmla="*/ 363 w 512"/>
              <a:gd name="T63" fmla="*/ 299 h 512"/>
              <a:gd name="T64" fmla="*/ 331 w 512"/>
              <a:gd name="T65" fmla="*/ 310 h 512"/>
              <a:gd name="T66" fmla="*/ 341 w 512"/>
              <a:gd name="T67" fmla="*/ 363 h 512"/>
              <a:gd name="T68" fmla="*/ 416 w 512"/>
              <a:gd name="T69" fmla="*/ 352 h 512"/>
              <a:gd name="T70" fmla="*/ 352 w 512"/>
              <a:gd name="T71" fmla="*/ 342 h 512"/>
              <a:gd name="T72" fmla="*/ 395 w 512"/>
              <a:gd name="T73" fmla="*/ 320 h 512"/>
              <a:gd name="T74" fmla="*/ 352 w 512"/>
              <a:gd name="T75" fmla="*/ 34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77" y="150"/>
                </a:moveTo>
                <a:cubicBezTo>
                  <a:pt x="235" y="150"/>
                  <a:pt x="235" y="150"/>
                  <a:pt x="235" y="150"/>
                </a:cubicBezTo>
                <a:cubicBezTo>
                  <a:pt x="235" y="118"/>
                  <a:pt x="235" y="118"/>
                  <a:pt x="235" y="118"/>
                </a:cubicBezTo>
                <a:cubicBezTo>
                  <a:pt x="277" y="118"/>
                  <a:pt x="277" y="118"/>
                  <a:pt x="277" y="118"/>
                </a:cubicBezTo>
                <a:lnTo>
                  <a:pt x="277" y="150"/>
                </a:lnTo>
                <a:close/>
                <a:moveTo>
                  <a:pt x="235" y="342"/>
                </a:moveTo>
                <a:cubicBezTo>
                  <a:pt x="277" y="342"/>
                  <a:pt x="277" y="342"/>
                  <a:pt x="277" y="342"/>
                </a:cubicBezTo>
                <a:cubicBezTo>
                  <a:pt x="277" y="320"/>
                  <a:pt x="277" y="320"/>
                  <a:pt x="277" y="320"/>
                </a:cubicBezTo>
                <a:cubicBezTo>
                  <a:pt x="235" y="320"/>
                  <a:pt x="235" y="320"/>
                  <a:pt x="235" y="320"/>
                </a:cubicBezTo>
                <a:lnTo>
                  <a:pt x="235" y="342"/>
                </a:lnTo>
                <a:close/>
                <a:moveTo>
                  <a:pt x="117" y="342"/>
                </a:moveTo>
                <a:cubicBezTo>
                  <a:pt x="160" y="342"/>
                  <a:pt x="160" y="342"/>
                  <a:pt x="160" y="342"/>
                </a:cubicBezTo>
                <a:cubicBezTo>
                  <a:pt x="160" y="320"/>
                  <a:pt x="160" y="320"/>
                  <a:pt x="160" y="320"/>
                </a:cubicBezTo>
                <a:cubicBezTo>
                  <a:pt x="117" y="320"/>
                  <a:pt x="117" y="320"/>
                  <a:pt x="117" y="320"/>
                </a:cubicBezTo>
                <a:lnTo>
                  <a:pt x="117" y="342"/>
                </a:ln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416" y="310"/>
                </a:moveTo>
                <a:cubicBezTo>
                  <a:pt x="416" y="304"/>
                  <a:pt x="411" y="299"/>
                  <a:pt x="405" y="299"/>
                </a:cubicBezTo>
                <a:cubicBezTo>
                  <a:pt x="384" y="299"/>
                  <a:pt x="384" y="299"/>
                  <a:pt x="384" y="299"/>
                </a:cubicBezTo>
                <a:cubicBezTo>
                  <a:pt x="384" y="235"/>
                  <a:pt x="384" y="235"/>
                  <a:pt x="384" y="235"/>
                </a:cubicBezTo>
                <a:cubicBezTo>
                  <a:pt x="384" y="229"/>
                  <a:pt x="379" y="224"/>
                  <a:pt x="373" y="224"/>
                </a:cubicBezTo>
                <a:cubicBezTo>
                  <a:pt x="267" y="224"/>
                  <a:pt x="267" y="224"/>
                  <a:pt x="267" y="224"/>
                </a:cubicBezTo>
                <a:cubicBezTo>
                  <a:pt x="267" y="171"/>
                  <a:pt x="267" y="171"/>
                  <a:pt x="267" y="171"/>
                </a:cubicBezTo>
                <a:cubicBezTo>
                  <a:pt x="288" y="171"/>
                  <a:pt x="288" y="171"/>
                  <a:pt x="288" y="171"/>
                </a:cubicBezTo>
                <a:cubicBezTo>
                  <a:pt x="294" y="171"/>
                  <a:pt x="299" y="166"/>
                  <a:pt x="299" y="160"/>
                </a:cubicBezTo>
                <a:cubicBezTo>
                  <a:pt x="299" y="107"/>
                  <a:pt x="299" y="107"/>
                  <a:pt x="299" y="107"/>
                </a:cubicBezTo>
                <a:cubicBezTo>
                  <a:pt x="299" y="101"/>
                  <a:pt x="294" y="96"/>
                  <a:pt x="288" y="96"/>
                </a:cubicBezTo>
                <a:cubicBezTo>
                  <a:pt x="224" y="96"/>
                  <a:pt x="224" y="96"/>
                  <a:pt x="224" y="96"/>
                </a:cubicBezTo>
                <a:cubicBezTo>
                  <a:pt x="218" y="96"/>
                  <a:pt x="213" y="101"/>
                  <a:pt x="213" y="107"/>
                </a:cubicBezTo>
                <a:cubicBezTo>
                  <a:pt x="213" y="160"/>
                  <a:pt x="213" y="160"/>
                  <a:pt x="213" y="160"/>
                </a:cubicBezTo>
                <a:cubicBezTo>
                  <a:pt x="213" y="166"/>
                  <a:pt x="218" y="171"/>
                  <a:pt x="224" y="171"/>
                </a:cubicBezTo>
                <a:cubicBezTo>
                  <a:pt x="245" y="171"/>
                  <a:pt x="245" y="171"/>
                  <a:pt x="245" y="171"/>
                </a:cubicBezTo>
                <a:cubicBezTo>
                  <a:pt x="245" y="224"/>
                  <a:pt x="245" y="224"/>
                  <a:pt x="245" y="224"/>
                </a:cubicBezTo>
                <a:cubicBezTo>
                  <a:pt x="139" y="224"/>
                  <a:pt x="139" y="224"/>
                  <a:pt x="139" y="224"/>
                </a:cubicBezTo>
                <a:cubicBezTo>
                  <a:pt x="133" y="224"/>
                  <a:pt x="128" y="229"/>
                  <a:pt x="128" y="235"/>
                </a:cubicBezTo>
                <a:cubicBezTo>
                  <a:pt x="128" y="299"/>
                  <a:pt x="128" y="299"/>
                  <a:pt x="128" y="299"/>
                </a:cubicBezTo>
                <a:cubicBezTo>
                  <a:pt x="107" y="299"/>
                  <a:pt x="107" y="299"/>
                  <a:pt x="107" y="299"/>
                </a:cubicBezTo>
                <a:cubicBezTo>
                  <a:pt x="101" y="299"/>
                  <a:pt x="96" y="304"/>
                  <a:pt x="96" y="310"/>
                </a:cubicBezTo>
                <a:cubicBezTo>
                  <a:pt x="96" y="352"/>
                  <a:pt x="96" y="352"/>
                  <a:pt x="96" y="352"/>
                </a:cubicBezTo>
                <a:cubicBezTo>
                  <a:pt x="96" y="358"/>
                  <a:pt x="101" y="363"/>
                  <a:pt x="107" y="363"/>
                </a:cubicBezTo>
                <a:cubicBezTo>
                  <a:pt x="171" y="363"/>
                  <a:pt x="171" y="363"/>
                  <a:pt x="171" y="363"/>
                </a:cubicBezTo>
                <a:cubicBezTo>
                  <a:pt x="177" y="363"/>
                  <a:pt x="181" y="358"/>
                  <a:pt x="181" y="352"/>
                </a:cubicBezTo>
                <a:cubicBezTo>
                  <a:pt x="181" y="310"/>
                  <a:pt x="181" y="310"/>
                  <a:pt x="181" y="310"/>
                </a:cubicBezTo>
                <a:cubicBezTo>
                  <a:pt x="181" y="304"/>
                  <a:pt x="177" y="299"/>
                  <a:pt x="171" y="299"/>
                </a:cubicBezTo>
                <a:cubicBezTo>
                  <a:pt x="149" y="299"/>
                  <a:pt x="149" y="299"/>
                  <a:pt x="149" y="299"/>
                </a:cubicBezTo>
                <a:cubicBezTo>
                  <a:pt x="149" y="246"/>
                  <a:pt x="149" y="246"/>
                  <a:pt x="149" y="246"/>
                </a:cubicBezTo>
                <a:cubicBezTo>
                  <a:pt x="245" y="246"/>
                  <a:pt x="245" y="246"/>
                  <a:pt x="245" y="246"/>
                </a:cubicBezTo>
                <a:cubicBezTo>
                  <a:pt x="245" y="299"/>
                  <a:pt x="245" y="299"/>
                  <a:pt x="245" y="299"/>
                </a:cubicBezTo>
                <a:cubicBezTo>
                  <a:pt x="224" y="299"/>
                  <a:pt x="224" y="299"/>
                  <a:pt x="224" y="299"/>
                </a:cubicBezTo>
                <a:cubicBezTo>
                  <a:pt x="218" y="299"/>
                  <a:pt x="213" y="304"/>
                  <a:pt x="213" y="310"/>
                </a:cubicBezTo>
                <a:cubicBezTo>
                  <a:pt x="213" y="352"/>
                  <a:pt x="213" y="352"/>
                  <a:pt x="213" y="352"/>
                </a:cubicBezTo>
                <a:cubicBezTo>
                  <a:pt x="213" y="358"/>
                  <a:pt x="218" y="363"/>
                  <a:pt x="224" y="363"/>
                </a:cubicBezTo>
                <a:cubicBezTo>
                  <a:pt x="288" y="363"/>
                  <a:pt x="288" y="363"/>
                  <a:pt x="288" y="363"/>
                </a:cubicBezTo>
                <a:cubicBezTo>
                  <a:pt x="294" y="363"/>
                  <a:pt x="299" y="358"/>
                  <a:pt x="299" y="352"/>
                </a:cubicBezTo>
                <a:cubicBezTo>
                  <a:pt x="299" y="310"/>
                  <a:pt x="299" y="310"/>
                  <a:pt x="299" y="310"/>
                </a:cubicBezTo>
                <a:cubicBezTo>
                  <a:pt x="299" y="304"/>
                  <a:pt x="294" y="299"/>
                  <a:pt x="288" y="299"/>
                </a:cubicBezTo>
                <a:cubicBezTo>
                  <a:pt x="267" y="299"/>
                  <a:pt x="267" y="299"/>
                  <a:pt x="267" y="299"/>
                </a:cubicBezTo>
                <a:cubicBezTo>
                  <a:pt x="267" y="246"/>
                  <a:pt x="267" y="246"/>
                  <a:pt x="267" y="246"/>
                </a:cubicBezTo>
                <a:cubicBezTo>
                  <a:pt x="363" y="246"/>
                  <a:pt x="363" y="246"/>
                  <a:pt x="363" y="246"/>
                </a:cubicBezTo>
                <a:cubicBezTo>
                  <a:pt x="363" y="299"/>
                  <a:pt x="363" y="299"/>
                  <a:pt x="363" y="299"/>
                </a:cubicBezTo>
                <a:cubicBezTo>
                  <a:pt x="341" y="299"/>
                  <a:pt x="341" y="299"/>
                  <a:pt x="341" y="299"/>
                </a:cubicBezTo>
                <a:cubicBezTo>
                  <a:pt x="335" y="299"/>
                  <a:pt x="331" y="304"/>
                  <a:pt x="331" y="310"/>
                </a:cubicBezTo>
                <a:cubicBezTo>
                  <a:pt x="331" y="352"/>
                  <a:pt x="331" y="352"/>
                  <a:pt x="331" y="352"/>
                </a:cubicBezTo>
                <a:cubicBezTo>
                  <a:pt x="331" y="358"/>
                  <a:pt x="335" y="363"/>
                  <a:pt x="341" y="363"/>
                </a:cubicBezTo>
                <a:cubicBezTo>
                  <a:pt x="405" y="363"/>
                  <a:pt x="405" y="363"/>
                  <a:pt x="405" y="363"/>
                </a:cubicBezTo>
                <a:cubicBezTo>
                  <a:pt x="411" y="363"/>
                  <a:pt x="416" y="358"/>
                  <a:pt x="416" y="352"/>
                </a:cubicBezTo>
                <a:lnTo>
                  <a:pt x="416" y="310"/>
                </a:lnTo>
                <a:close/>
                <a:moveTo>
                  <a:pt x="352" y="342"/>
                </a:moveTo>
                <a:cubicBezTo>
                  <a:pt x="395" y="342"/>
                  <a:pt x="395" y="342"/>
                  <a:pt x="395" y="342"/>
                </a:cubicBezTo>
                <a:cubicBezTo>
                  <a:pt x="395" y="320"/>
                  <a:pt x="395" y="320"/>
                  <a:pt x="395" y="320"/>
                </a:cubicBezTo>
                <a:cubicBezTo>
                  <a:pt x="352" y="320"/>
                  <a:pt x="352" y="320"/>
                  <a:pt x="352" y="320"/>
                </a:cubicBezTo>
                <a:lnTo>
                  <a:pt x="352" y="342"/>
                </a:ln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3" name="TextBox 22">
            <a:extLst>
              <a:ext uri="{FF2B5EF4-FFF2-40B4-BE49-F238E27FC236}">
                <a16:creationId xmlns:a16="http://schemas.microsoft.com/office/drawing/2014/main" id="{3A3E4876-CF71-02C8-41A7-A6A7762C7102}"/>
              </a:ext>
            </a:extLst>
          </p:cNvPr>
          <p:cNvSpPr txBox="1"/>
          <p:nvPr/>
        </p:nvSpPr>
        <p:spPr>
          <a:xfrm>
            <a:off x="1323649" y="4712394"/>
            <a:ext cx="1059407" cy="254237"/>
          </a:xfrm>
          <a:prstGeom prst="rect">
            <a:avLst/>
          </a:prstGeom>
          <a:noFill/>
        </p:spPr>
        <p:txBody>
          <a:bodyPr wrap="square" rtlCol="0">
            <a:spAutoFit/>
          </a:bodyPr>
          <a:lstStyle/>
          <a:p>
            <a:r>
              <a:rPr lang="en-US" sz="1052" b="1" noProof="1"/>
              <a:t>System layer</a:t>
            </a:r>
          </a:p>
        </p:txBody>
      </p:sp>
      <p:sp>
        <p:nvSpPr>
          <p:cNvPr id="24" name="Freeform 107">
            <a:extLst>
              <a:ext uri="{FF2B5EF4-FFF2-40B4-BE49-F238E27FC236}">
                <a16:creationId xmlns:a16="http://schemas.microsoft.com/office/drawing/2014/main" id="{E4B2DCB8-0538-0612-9C85-990D4644BE71}"/>
              </a:ext>
            </a:extLst>
          </p:cNvPr>
          <p:cNvSpPr>
            <a:spLocks noChangeAspect="1" noEditPoints="1"/>
          </p:cNvSpPr>
          <p:nvPr/>
        </p:nvSpPr>
        <p:spPr bwMode="auto">
          <a:xfrm>
            <a:off x="961643" y="4679681"/>
            <a:ext cx="366253" cy="366253"/>
          </a:xfrm>
          <a:custGeom>
            <a:avLst/>
            <a:gdLst>
              <a:gd name="T0" fmla="*/ 213 w 512"/>
              <a:gd name="T1" fmla="*/ 298 h 512"/>
              <a:gd name="T2" fmla="*/ 298 w 512"/>
              <a:gd name="T3" fmla="*/ 213 h 512"/>
              <a:gd name="T4" fmla="*/ 160 w 512"/>
              <a:gd name="T5" fmla="*/ 160 h 512"/>
              <a:gd name="T6" fmla="*/ 352 w 512"/>
              <a:gd name="T7" fmla="*/ 352 h 512"/>
              <a:gd name="T8" fmla="*/ 160 w 512"/>
              <a:gd name="T9" fmla="*/ 160 h 512"/>
              <a:gd name="T10" fmla="*/ 202 w 512"/>
              <a:gd name="T11" fmla="*/ 320 h 512"/>
              <a:gd name="T12" fmla="*/ 320 w 512"/>
              <a:gd name="T13" fmla="*/ 309 h 512"/>
              <a:gd name="T14" fmla="*/ 309 w 512"/>
              <a:gd name="T15" fmla="*/ 192 h 512"/>
              <a:gd name="T16" fmla="*/ 192 w 512"/>
              <a:gd name="T17" fmla="*/ 202 h 512"/>
              <a:gd name="T18" fmla="*/ 512 w 512"/>
              <a:gd name="T19" fmla="*/ 256 h 512"/>
              <a:gd name="T20" fmla="*/ 0 w 512"/>
              <a:gd name="T21" fmla="*/ 256 h 512"/>
              <a:gd name="T22" fmla="*/ 512 w 512"/>
              <a:gd name="T23" fmla="*/ 256 h 512"/>
              <a:gd name="T24" fmla="*/ 373 w 512"/>
              <a:gd name="T25" fmla="*/ 224 h 512"/>
              <a:gd name="T26" fmla="*/ 416 w 512"/>
              <a:gd name="T27" fmla="*/ 213 h 512"/>
              <a:gd name="T28" fmla="*/ 373 w 512"/>
              <a:gd name="T29" fmla="*/ 202 h 512"/>
              <a:gd name="T30" fmla="*/ 362 w 512"/>
              <a:gd name="T31" fmla="*/ 138 h 512"/>
              <a:gd name="T32" fmla="*/ 309 w 512"/>
              <a:gd name="T33" fmla="*/ 106 h 512"/>
              <a:gd name="T34" fmla="*/ 288 w 512"/>
              <a:gd name="T35" fmla="*/ 106 h 512"/>
              <a:gd name="T36" fmla="*/ 266 w 512"/>
              <a:gd name="T37" fmla="*/ 138 h 512"/>
              <a:gd name="T38" fmla="*/ 256 w 512"/>
              <a:gd name="T39" fmla="*/ 96 h 512"/>
              <a:gd name="T40" fmla="*/ 245 w 512"/>
              <a:gd name="T41" fmla="*/ 138 h 512"/>
              <a:gd name="T42" fmla="*/ 224 w 512"/>
              <a:gd name="T43" fmla="*/ 106 h 512"/>
              <a:gd name="T44" fmla="*/ 202 w 512"/>
              <a:gd name="T45" fmla="*/ 106 h 512"/>
              <a:gd name="T46" fmla="*/ 149 w 512"/>
              <a:gd name="T47" fmla="*/ 138 h 512"/>
              <a:gd name="T48" fmla="*/ 138 w 512"/>
              <a:gd name="T49" fmla="*/ 202 h 512"/>
              <a:gd name="T50" fmla="*/ 96 w 512"/>
              <a:gd name="T51" fmla="*/ 213 h 512"/>
              <a:gd name="T52" fmla="*/ 138 w 512"/>
              <a:gd name="T53" fmla="*/ 224 h 512"/>
              <a:gd name="T54" fmla="*/ 106 w 512"/>
              <a:gd name="T55" fmla="*/ 245 h 512"/>
              <a:gd name="T56" fmla="*/ 106 w 512"/>
              <a:gd name="T57" fmla="*/ 266 h 512"/>
              <a:gd name="T58" fmla="*/ 138 w 512"/>
              <a:gd name="T59" fmla="*/ 288 h 512"/>
              <a:gd name="T60" fmla="*/ 96 w 512"/>
              <a:gd name="T61" fmla="*/ 298 h 512"/>
              <a:gd name="T62" fmla="*/ 138 w 512"/>
              <a:gd name="T63" fmla="*/ 309 h 512"/>
              <a:gd name="T64" fmla="*/ 149 w 512"/>
              <a:gd name="T65" fmla="*/ 373 h 512"/>
              <a:gd name="T66" fmla="*/ 202 w 512"/>
              <a:gd name="T67" fmla="*/ 405 h 512"/>
              <a:gd name="T68" fmla="*/ 224 w 512"/>
              <a:gd name="T69" fmla="*/ 405 h 512"/>
              <a:gd name="T70" fmla="*/ 245 w 512"/>
              <a:gd name="T71" fmla="*/ 373 h 512"/>
              <a:gd name="T72" fmla="*/ 256 w 512"/>
              <a:gd name="T73" fmla="*/ 416 h 512"/>
              <a:gd name="T74" fmla="*/ 266 w 512"/>
              <a:gd name="T75" fmla="*/ 373 h 512"/>
              <a:gd name="T76" fmla="*/ 288 w 512"/>
              <a:gd name="T77" fmla="*/ 405 h 512"/>
              <a:gd name="T78" fmla="*/ 309 w 512"/>
              <a:gd name="T79" fmla="*/ 405 h 512"/>
              <a:gd name="T80" fmla="*/ 362 w 512"/>
              <a:gd name="T81" fmla="*/ 373 h 512"/>
              <a:gd name="T82" fmla="*/ 373 w 512"/>
              <a:gd name="T83" fmla="*/ 309 h 512"/>
              <a:gd name="T84" fmla="*/ 416 w 512"/>
              <a:gd name="T85" fmla="*/ 298 h 512"/>
              <a:gd name="T86" fmla="*/ 373 w 512"/>
              <a:gd name="T87" fmla="*/ 288 h 512"/>
              <a:gd name="T88" fmla="*/ 405 w 512"/>
              <a:gd name="T89" fmla="*/ 266 h 512"/>
              <a:gd name="T90" fmla="*/ 405 w 512"/>
              <a:gd name="T91" fmla="*/ 24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2">
                <a:moveTo>
                  <a:pt x="298" y="298"/>
                </a:moveTo>
                <a:cubicBezTo>
                  <a:pt x="213" y="298"/>
                  <a:pt x="213" y="298"/>
                  <a:pt x="213" y="298"/>
                </a:cubicBezTo>
                <a:cubicBezTo>
                  <a:pt x="213" y="213"/>
                  <a:pt x="213" y="213"/>
                  <a:pt x="213" y="213"/>
                </a:cubicBezTo>
                <a:cubicBezTo>
                  <a:pt x="298" y="213"/>
                  <a:pt x="298" y="213"/>
                  <a:pt x="298" y="213"/>
                </a:cubicBezTo>
                <a:lnTo>
                  <a:pt x="298" y="298"/>
                </a:lnTo>
                <a:close/>
                <a:moveTo>
                  <a:pt x="160" y="160"/>
                </a:moveTo>
                <a:cubicBezTo>
                  <a:pt x="352" y="160"/>
                  <a:pt x="352" y="160"/>
                  <a:pt x="352" y="160"/>
                </a:cubicBezTo>
                <a:cubicBezTo>
                  <a:pt x="352" y="352"/>
                  <a:pt x="352" y="352"/>
                  <a:pt x="352" y="352"/>
                </a:cubicBezTo>
                <a:cubicBezTo>
                  <a:pt x="160" y="352"/>
                  <a:pt x="160" y="352"/>
                  <a:pt x="160" y="352"/>
                </a:cubicBezTo>
                <a:lnTo>
                  <a:pt x="160" y="160"/>
                </a:lnTo>
                <a:close/>
                <a:moveTo>
                  <a:pt x="192" y="309"/>
                </a:moveTo>
                <a:cubicBezTo>
                  <a:pt x="192" y="315"/>
                  <a:pt x="196" y="320"/>
                  <a:pt x="202" y="320"/>
                </a:cubicBezTo>
                <a:cubicBezTo>
                  <a:pt x="309" y="320"/>
                  <a:pt x="309" y="320"/>
                  <a:pt x="309" y="320"/>
                </a:cubicBezTo>
                <a:cubicBezTo>
                  <a:pt x="315" y="320"/>
                  <a:pt x="320" y="315"/>
                  <a:pt x="320" y="309"/>
                </a:cubicBezTo>
                <a:cubicBezTo>
                  <a:pt x="320" y="202"/>
                  <a:pt x="320" y="202"/>
                  <a:pt x="320" y="202"/>
                </a:cubicBezTo>
                <a:cubicBezTo>
                  <a:pt x="320" y="196"/>
                  <a:pt x="315" y="192"/>
                  <a:pt x="309" y="192"/>
                </a:cubicBezTo>
                <a:cubicBezTo>
                  <a:pt x="202" y="192"/>
                  <a:pt x="202" y="192"/>
                  <a:pt x="202" y="192"/>
                </a:cubicBezTo>
                <a:cubicBezTo>
                  <a:pt x="196" y="192"/>
                  <a:pt x="192" y="196"/>
                  <a:pt x="192" y="202"/>
                </a:cubicBezTo>
                <a:lnTo>
                  <a:pt x="192" y="309"/>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45"/>
                </a:moveTo>
                <a:cubicBezTo>
                  <a:pt x="373" y="224"/>
                  <a:pt x="373" y="224"/>
                  <a:pt x="373" y="224"/>
                </a:cubicBezTo>
                <a:cubicBezTo>
                  <a:pt x="405" y="224"/>
                  <a:pt x="405" y="224"/>
                  <a:pt x="405" y="224"/>
                </a:cubicBezTo>
                <a:cubicBezTo>
                  <a:pt x="411" y="224"/>
                  <a:pt x="416" y="219"/>
                  <a:pt x="416" y="213"/>
                </a:cubicBezTo>
                <a:cubicBezTo>
                  <a:pt x="416" y="207"/>
                  <a:pt x="411" y="202"/>
                  <a:pt x="405" y="202"/>
                </a:cubicBezTo>
                <a:cubicBezTo>
                  <a:pt x="373" y="202"/>
                  <a:pt x="373" y="202"/>
                  <a:pt x="373" y="202"/>
                </a:cubicBezTo>
                <a:cubicBezTo>
                  <a:pt x="373" y="149"/>
                  <a:pt x="373" y="149"/>
                  <a:pt x="373" y="149"/>
                </a:cubicBezTo>
                <a:cubicBezTo>
                  <a:pt x="373" y="143"/>
                  <a:pt x="368" y="138"/>
                  <a:pt x="362" y="138"/>
                </a:cubicBezTo>
                <a:cubicBezTo>
                  <a:pt x="309" y="138"/>
                  <a:pt x="309" y="138"/>
                  <a:pt x="309" y="138"/>
                </a:cubicBezTo>
                <a:cubicBezTo>
                  <a:pt x="309" y="106"/>
                  <a:pt x="309" y="106"/>
                  <a:pt x="309" y="106"/>
                </a:cubicBezTo>
                <a:cubicBezTo>
                  <a:pt x="309" y="100"/>
                  <a:pt x="304" y="96"/>
                  <a:pt x="298" y="96"/>
                </a:cubicBezTo>
                <a:cubicBezTo>
                  <a:pt x="292" y="96"/>
                  <a:pt x="288" y="100"/>
                  <a:pt x="288" y="106"/>
                </a:cubicBezTo>
                <a:cubicBezTo>
                  <a:pt x="288" y="138"/>
                  <a:pt x="288" y="138"/>
                  <a:pt x="288" y="138"/>
                </a:cubicBezTo>
                <a:cubicBezTo>
                  <a:pt x="266" y="138"/>
                  <a:pt x="266" y="138"/>
                  <a:pt x="266" y="138"/>
                </a:cubicBezTo>
                <a:cubicBezTo>
                  <a:pt x="266" y="106"/>
                  <a:pt x="266" y="106"/>
                  <a:pt x="266" y="106"/>
                </a:cubicBezTo>
                <a:cubicBezTo>
                  <a:pt x="266" y="100"/>
                  <a:pt x="262" y="96"/>
                  <a:pt x="256" y="96"/>
                </a:cubicBezTo>
                <a:cubicBezTo>
                  <a:pt x="250" y="96"/>
                  <a:pt x="245" y="100"/>
                  <a:pt x="245" y="106"/>
                </a:cubicBezTo>
                <a:cubicBezTo>
                  <a:pt x="245" y="138"/>
                  <a:pt x="245" y="138"/>
                  <a:pt x="245" y="138"/>
                </a:cubicBezTo>
                <a:cubicBezTo>
                  <a:pt x="224" y="138"/>
                  <a:pt x="224" y="138"/>
                  <a:pt x="224" y="138"/>
                </a:cubicBezTo>
                <a:cubicBezTo>
                  <a:pt x="224" y="106"/>
                  <a:pt x="224" y="106"/>
                  <a:pt x="224" y="106"/>
                </a:cubicBezTo>
                <a:cubicBezTo>
                  <a:pt x="224" y="100"/>
                  <a:pt x="219" y="96"/>
                  <a:pt x="213" y="96"/>
                </a:cubicBezTo>
                <a:cubicBezTo>
                  <a:pt x="207" y="96"/>
                  <a:pt x="202" y="100"/>
                  <a:pt x="202" y="106"/>
                </a:cubicBezTo>
                <a:cubicBezTo>
                  <a:pt x="202" y="138"/>
                  <a:pt x="202" y="138"/>
                  <a:pt x="202" y="138"/>
                </a:cubicBezTo>
                <a:cubicBezTo>
                  <a:pt x="149" y="138"/>
                  <a:pt x="149" y="138"/>
                  <a:pt x="149" y="138"/>
                </a:cubicBezTo>
                <a:cubicBezTo>
                  <a:pt x="143" y="138"/>
                  <a:pt x="138" y="143"/>
                  <a:pt x="138" y="149"/>
                </a:cubicBezTo>
                <a:cubicBezTo>
                  <a:pt x="138" y="202"/>
                  <a:pt x="138" y="202"/>
                  <a:pt x="138" y="202"/>
                </a:cubicBezTo>
                <a:cubicBezTo>
                  <a:pt x="106" y="202"/>
                  <a:pt x="106" y="202"/>
                  <a:pt x="106" y="202"/>
                </a:cubicBezTo>
                <a:cubicBezTo>
                  <a:pt x="100" y="202"/>
                  <a:pt x="96" y="207"/>
                  <a:pt x="96" y="213"/>
                </a:cubicBezTo>
                <a:cubicBezTo>
                  <a:pt x="96" y="219"/>
                  <a:pt x="100" y="224"/>
                  <a:pt x="106" y="224"/>
                </a:cubicBezTo>
                <a:cubicBezTo>
                  <a:pt x="138" y="224"/>
                  <a:pt x="138" y="224"/>
                  <a:pt x="138" y="224"/>
                </a:cubicBezTo>
                <a:cubicBezTo>
                  <a:pt x="138" y="245"/>
                  <a:pt x="138" y="245"/>
                  <a:pt x="138" y="245"/>
                </a:cubicBezTo>
                <a:cubicBezTo>
                  <a:pt x="106" y="245"/>
                  <a:pt x="106" y="245"/>
                  <a:pt x="106" y="245"/>
                </a:cubicBezTo>
                <a:cubicBezTo>
                  <a:pt x="100" y="245"/>
                  <a:pt x="96" y="250"/>
                  <a:pt x="96" y="256"/>
                </a:cubicBezTo>
                <a:cubicBezTo>
                  <a:pt x="96" y="262"/>
                  <a:pt x="100" y="266"/>
                  <a:pt x="106" y="266"/>
                </a:cubicBezTo>
                <a:cubicBezTo>
                  <a:pt x="138" y="266"/>
                  <a:pt x="138" y="266"/>
                  <a:pt x="138" y="266"/>
                </a:cubicBezTo>
                <a:cubicBezTo>
                  <a:pt x="138" y="288"/>
                  <a:pt x="138" y="288"/>
                  <a:pt x="138" y="288"/>
                </a:cubicBezTo>
                <a:cubicBezTo>
                  <a:pt x="106" y="288"/>
                  <a:pt x="106" y="288"/>
                  <a:pt x="106" y="288"/>
                </a:cubicBezTo>
                <a:cubicBezTo>
                  <a:pt x="100" y="288"/>
                  <a:pt x="96" y="292"/>
                  <a:pt x="96" y="298"/>
                </a:cubicBezTo>
                <a:cubicBezTo>
                  <a:pt x="96" y="304"/>
                  <a:pt x="100" y="309"/>
                  <a:pt x="106" y="309"/>
                </a:cubicBezTo>
                <a:cubicBezTo>
                  <a:pt x="138" y="309"/>
                  <a:pt x="138" y="309"/>
                  <a:pt x="138" y="309"/>
                </a:cubicBezTo>
                <a:cubicBezTo>
                  <a:pt x="138" y="362"/>
                  <a:pt x="138" y="362"/>
                  <a:pt x="138" y="362"/>
                </a:cubicBezTo>
                <a:cubicBezTo>
                  <a:pt x="138" y="368"/>
                  <a:pt x="143" y="373"/>
                  <a:pt x="149" y="373"/>
                </a:cubicBezTo>
                <a:cubicBezTo>
                  <a:pt x="202" y="373"/>
                  <a:pt x="202" y="373"/>
                  <a:pt x="202" y="373"/>
                </a:cubicBezTo>
                <a:cubicBezTo>
                  <a:pt x="202" y="405"/>
                  <a:pt x="202" y="405"/>
                  <a:pt x="202" y="405"/>
                </a:cubicBezTo>
                <a:cubicBezTo>
                  <a:pt x="202" y="411"/>
                  <a:pt x="207" y="416"/>
                  <a:pt x="213" y="416"/>
                </a:cubicBezTo>
                <a:cubicBezTo>
                  <a:pt x="219" y="416"/>
                  <a:pt x="224" y="411"/>
                  <a:pt x="224" y="405"/>
                </a:cubicBezTo>
                <a:cubicBezTo>
                  <a:pt x="224" y="373"/>
                  <a:pt x="224" y="373"/>
                  <a:pt x="224" y="373"/>
                </a:cubicBezTo>
                <a:cubicBezTo>
                  <a:pt x="245" y="373"/>
                  <a:pt x="245" y="373"/>
                  <a:pt x="245" y="373"/>
                </a:cubicBezTo>
                <a:cubicBezTo>
                  <a:pt x="245" y="405"/>
                  <a:pt x="245" y="405"/>
                  <a:pt x="245" y="405"/>
                </a:cubicBezTo>
                <a:cubicBezTo>
                  <a:pt x="245" y="411"/>
                  <a:pt x="250" y="416"/>
                  <a:pt x="256" y="416"/>
                </a:cubicBezTo>
                <a:cubicBezTo>
                  <a:pt x="262" y="416"/>
                  <a:pt x="266" y="411"/>
                  <a:pt x="266" y="405"/>
                </a:cubicBezTo>
                <a:cubicBezTo>
                  <a:pt x="266" y="373"/>
                  <a:pt x="266" y="373"/>
                  <a:pt x="266" y="373"/>
                </a:cubicBezTo>
                <a:cubicBezTo>
                  <a:pt x="288" y="373"/>
                  <a:pt x="288" y="373"/>
                  <a:pt x="288" y="373"/>
                </a:cubicBezTo>
                <a:cubicBezTo>
                  <a:pt x="288" y="405"/>
                  <a:pt x="288" y="405"/>
                  <a:pt x="288" y="405"/>
                </a:cubicBezTo>
                <a:cubicBezTo>
                  <a:pt x="288" y="411"/>
                  <a:pt x="292" y="416"/>
                  <a:pt x="298" y="416"/>
                </a:cubicBezTo>
                <a:cubicBezTo>
                  <a:pt x="304" y="416"/>
                  <a:pt x="309" y="411"/>
                  <a:pt x="309" y="405"/>
                </a:cubicBezTo>
                <a:cubicBezTo>
                  <a:pt x="309" y="373"/>
                  <a:pt x="309" y="373"/>
                  <a:pt x="309" y="373"/>
                </a:cubicBezTo>
                <a:cubicBezTo>
                  <a:pt x="362" y="373"/>
                  <a:pt x="362" y="373"/>
                  <a:pt x="362" y="373"/>
                </a:cubicBezTo>
                <a:cubicBezTo>
                  <a:pt x="368" y="373"/>
                  <a:pt x="373" y="368"/>
                  <a:pt x="373" y="362"/>
                </a:cubicBezTo>
                <a:cubicBezTo>
                  <a:pt x="373" y="309"/>
                  <a:pt x="373" y="309"/>
                  <a:pt x="373" y="309"/>
                </a:cubicBezTo>
                <a:cubicBezTo>
                  <a:pt x="405" y="309"/>
                  <a:pt x="405" y="309"/>
                  <a:pt x="405" y="309"/>
                </a:cubicBezTo>
                <a:cubicBezTo>
                  <a:pt x="411" y="309"/>
                  <a:pt x="416" y="304"/>
                  <a:pt x="416" y="298"/>
                </a:cubicBezTo>
                <a:cubicBezTo>
                  <a:pt x="416" y="292"/>
                  <a:pt x="411" y="288"/>
                  <a:pt x="405" y="288"/>
                </a:cubicBezTo>
                <a:cubicBezTo>
                  <a:pt x="373" y="288"/>
                  <a:pt x="373" y="288"/>
                  <a:pt x="373" y="288"/>
                </a:cubicBezTo>
                <a:cubicBezTo>
                  <a:pt x="373" y="266"/>
                  <a:pt x="373" y="266"/>
                  <a:pt x="373" y="266"/>
                </a:cubicBezTo>
                <a:cubicBezTo>
                  <a:pt x="405" y="266"/>
                  <a:pt x="405" y="266"/>
                  <a:pt x="405" y="266"/>
                </a:cubicBezTo>
                <a:cubicBezTo>
                  <a:pt x="411" y="266"/>
                  <a:pt x="416" y="262"/>
                  <a:pt x="416" y="256"/>
                </a:cubicBezTo>
                <a:cubicBezTo>
                  <a:pt x="416" y="250"/>
                  <a:pt x="411" y="245"/>
                  <a:pt x="405" y="245"/>
                </a:cubicBezTo>
                <a:lnTo>
                  <a:pt x="373" y="245"/>
                </a:ln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5" name="TextBox 24">
            <a:extLst>
              <a:ext uri="{FF2B5EF4-FFF2-40B4-BE49-F238E27FC236}">
                <a16:creationId xmlns:a16="http://schemas.microsoft.com/office/drawing/2014/main" id="{18911B6B-28B5-67F9-356A-934EBF4280E2}"/>
              </a:ext>
            </a:extLst>
          </p:cNvPr>
          <p:cNvSpPr txBox="1"/>
          <p:nvPr/>
        </p:nvSpPr>
        <p:spPr>
          <a:xfrm>
            <a:off x="1338502" y="3313250"/>
            <a:ext cx="1179225" cy="254237"/>
          </a:xfrm>
          <a:prstGeom prst="rect">
            <a:avLst/>
          </a:prstGeom>
          <a:noFill/>
        </p:spPr>
        <p:txBody>
          <a:bodyPr wrap="square" rtlCol="0">
            <a:spAutoFit/>
          </a:bodyPr>
          <a:lstStyle/>
          <a:p>
            <a:r>
              <a:rPr lang="en-US" sz="1052" b="1" noProof="1"/>
              <a:t>Process layer</a:t>
            </a:r>
          </a:p>
        </p:txBody>
      </p:sp>
      <p:sp>
        <p:nvSpPr>
          <p:cNvPr id="26" name="Freeform 109">
            <a:extLst>
              <a:ext uri="{FF2B5EF4-FFF2-40B4-BE49-F238E27FC236}">
                <a16:creationId xmlns:a16="http://schemas.microsoft.com/office/drawing/2014/main" id="{F365D5CB-CA72-A6FE-B6A4-736347E48B35}"/>
              </a:ext>
            </a:extLst>
          </p:cNvPr>
          <p:cNvSpPr>
            <a:spLocks noChangeAspect="1" noEditPoints="1"/>
          </p:cNvSpPr>
          <p:nvPr/>
        </p:nvSpPr>
        <p:spPr bwMode="auto">
          <a:xfrm>
            <a:off x="961644" y="1952204"/>
            <a:ext cx="396414" cy="396414"/>
          </a:xfrm>
          <a:custGeom>
            <a:avLst/>
            <a:gdLst>
              <a:gd name="T0" fmla="*/ 0 w 512"/>
              <a:gd name="T1" fmla="*/ 256 h 512"/>
              <a:gd name="T2" fmla="*/ 512 w 512"/>
              <a:gd name="T3" fmla="*/ 256 h 512"/>
              <a:gd name="T4" fmla="*/ 308 w 512"/>
              <a:gd name="T5" fmla="*/ 356 h 512"/>
              <a:gd name="T6" fmla="*/ 294 w 512"/>
              <a:gd name="T7" fmla="*/ 361 h 512"/>
              <a:gd name="T8" fmla="*/ 240 w 512"/>
              <a:gd name="T9" fmla="*/ 350 h 512"/>
              <a:gd name="T10" fmla="*/ 221 w 512"/>
              <a:gd name="T11" fmla="*/ 290 h 512"/>
              <a:gd name="T12" fmla="*/ 235 w 512"/>
              <a:gd name="T13" fmla="*/ 191 h 512"/>
              <a:gd name="T14" fmla="*/ 202 w 512"/>
              <a:gd name="T15" fmla="*/ 176 h 512"/>
              <a:gd name="T16" fmla="*/ 170 w 512"/>
              <a:gd name="T17" fmla="*/ 191 h 512"/>
              <a:gd name="T18" fmla="*/ 184 w 512"/>
              <a:gd name="T19" fmla="*/ 290 h 512"/>
              <a:gd name="T20" fmla="*/ 165 w 512"/>
              <a:gd name="T21" fmla="*/ 350 h 512"/>
              <a:gd name="T22" fmla="*/ 111 w 512"/>
              <a:gd name="T23" fmla="*/ 361 h 512"/>
              <a:gd name="T24" fmla="*/ 97 w 512"/>
              <a:gd name="T25" fmla="*/ 356 h 512"/>
              <a:gd name="T26" fmla="*/ 139 w 512"/>
              <a:gd name="T27" fmla="*/ 334 h 512"/>
              <a:gd name="T28" fmla="*/ 166 w 512"/>
              <a:gd name="T29" fmla="*/ 302 h 512"/>
              <a:gd name="T30" fmla="*/ 153 w 512"/>
              <a:gd name="T31" fmla="*/ 177 h 512"/>
              <a:gd name="T32" fmla="*/ 251 w 512"/>
              <a:gd name="T33" fmla="*/ 177 h 512"/>
              <a:gd name="T34" fmla="*/ 239 w 512"/>
              <a:gd name="T35" fmla="*/ 302 h 512"/>
              <a:gd name="T36" fmla="*/ 265 w 512"/>
              <a:gd name="T37" fmla="*/ 334 h 512"/>
              <a:gd name="T38" fmla="*/ 308 w 512"/>
              <a:gd name="T39" fmla="*/ 356 h 512"/>
              <a:gd name="T40" fmla="*/ 405 w 512"/>
              <a:gd name="T41" fmla="*/ 342 h 512"/>
              <a:gd name="T42" fmla="*/ 380 w 512"/>
              <a:gd name="T43" fmla="*/ 335 h 512"/>
              <a:gd name="T44" fmla="*/ 356 w 512"/>
              <a:gd name="T45" fmla="*/ 328 h 512"/>
              <a:gd name="T46" fmla="*/ 360 w 512"/>
              <a:gd name="T47" fmla="*/ 248 h 512"/>
              <a:gd name="T48" fmla="*/ 330 w 512"/>
              <a:gd name="T49" fmla="*/ 197 h 512"/>
              <a:gd name="T50" fmla="*/ 301 w 512"/>
              <a:gd name="T51" fmla="*/ 248 h 512"/>
              <a:gd name="T52" fmla="*/ 305 w 512"/>
              <a:gd name="T53" fmla="*/ 328 h 512"/>
              <a:gd name="T54" fmla="*/ 290 w 512"/>
              <a:gd name="T55" fmla="*/ 326 h 512"/>
              <a:gd name="T56" fmla="*/ 298 w 512"/>
              <a:gd name="T57" fmla="*/ 293 h 512"/>
              <a:gd name="T58" fmla="*/ 288 w 512"/>
              <a:gd name="T59" fmla="*/ 195 h 512"/>
              <a:gd name="T60" fmla="*/ 373 w 512"/>
              <a:gd name="T61" fmla="*/ 195 h 512"/>
              <a:gd name="T62" fmla="*/ 363 w 512"/>
              <a:gd name="T63" fmla="*/ 293 h 512"/>
              <a:gd name="T64" fmla="*/ 383 w 512"/>
              <a:gd name="T65" fmla="*/ 314 h 512"/>
              <a:gd name="T66" fmla="*/ 41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08" y="356"/>
                </a:moveTo>
                <a:cubicBezTo>
                  <a:pt x="306" y="360"/>
                  <a:pt x="302" y="362"/>
                  <a:pt x="298" y="362"/>
                </a:cubicBezTo>
                <a:cubicBezTo>
                  <a:pt x="297" y="362"/>
                  <a:pt x="295" y="362"/>
                  <a:pt x="294" y="361"/>
                </a:cubicBezTo>
                <a:cubicBezTo>
                  <a:pt x="283" y="356"/>
                  <a:pt x="273" y="356"/>
                  <a:pt x="264" y="355"/>
                </a:cubicBezTo>
                <a:cubicBezTo>
                  <a:pt x="256" y="355"/>
                  <a:pt x="248" y="355"/>
                  <a:pt x="240" y="350"/>
                </a:cubicBezTo>
                <a:cubicBezTo>
                  <a:pt x="226" y="343"/>
                  <a:pt x="220" y="323"/>
                  <a:pt x="219" y="317"/>
                </a:cubicBezTo>
                <a:cubicBezTo>
                  <a:pt x="217" y="308"/>
                  <a:pt x="216" y="297"/>
                  <a:pt x="221" y="290"/>
                </a:cubicBezTo>
                <a:cubicBezTo>
                  <a:pt x="228" y="280"/>
                  <a:pt x="236" y="261"/>
                  <a:pt x="240" y="246"/>
                </a:cubicBezTo>
                <a:cubicBezTo>
                  <a:pt x="246" y="221"/>
                  <a:pt x="244" y="202"/>
                  <a:pt x="235" y="191"/>
                </a:cubicBezTo>
                <a:cubicBezTo>
                  <a:pt x="223" y="176"/>
                  <a:pt x="203" y="177"/>
                  <a:pt x="203" y="177"/>
                </a:cubicBezTo>
                <a:cubicBezTo>
                  <a:pt x="202" y="177"/>
                  <a:pt x="202" y="176"/>
                  <a:pt x="202" y="176"/>
                </a:cubicBezTo>
                <a:cubicBezTo>
                  <a:pt x="202" y="176"/>
                  <a:pt x="202" y="177"/>
                  <a:pt x="202" y="177"/>
                </a:cubicBezTo>
                <a:cubicBezTo>
                  <a:pt x="202" y="177"/>
                  <a:pt x="181" y="176"/>
                  <a:pt x="170" y="191"/>
                </a:cubicBezTo>
                <a:cubicBezTo>
                  <a:pt x="160" y="202"/>
                  <a:pt x="159" y="221"/>
                  <a:pt x="165" y="246"/>
                </a:cubicBezTo>
                <a:cubicBezTo>
                  <a:pt x="168" y="261"/>
                  <a:pt x="176" y="280"/>
                  <a:pt x="184" y="290"/>
                </a:cubicBezTo>
                <a:cubicBezTo>
                  <a:pt x="189" y="297"/>
                  <a:pt x="187" y="308"/>
                  <a:pt x="185" y="317"/>
                </a:cubicBezTo>
                <a:cubicBezTo>
                  <a:pt x="184" y="323"/>
                  <a:pt x="179" y="343"/>
                  <a:pt x="165" y="350"/>
                </a:cubicBezTo>
                <a:cubicBezTo>
                  <a:pt x="157" y="355"/>
                  <a:pt x="149" y="355"/>
                  <a:pt x="140" y="355"/>
                </a:cubicBezTo>
                <a:cubicBezTo>
                  <a:pt x="131" y="356"/>
                  <a:pt x="122" y="356"/>
                  <a:pt x="111" y="361"/>
                </a:cubicBezTo>
                <a:cubicBezTo>
                  <a:pt x="109" y="362"/>
                  <a:pt x="108" y="362"/>
                  <a:pt x="106" y="362"/>
                </a:cubicBezTo>
                <a:cubicBezTo>
                  <a:pt x="102" y="362"/>
                  <a:pt x="98" y="360"/>
                  <a:pt x="97" y="356"/>
                </a:cubicBezTo>
                <a:cubicBezTo>
                  <a:pt x="94" y="351"/>
                  <a:pt x="96" y="344"/>
                  <a:pt x="102" y="342"/>
                </a:cubicBezTo>
                <a:cubicBezTo>
                  <a:pt x="116" y="335"/>
                  <a:pt x="129" y="335"/>
                  <a:pt x="139" y="334"/>
                </a:cubicBezTo>
                <a:cubicBezTo>
                  <a:pt x="146" y="334"/>
                  <a:pt x="151" y="334"/>
                  <a:pt x="155" y="332"/>
                </a:cubicBezTo>
                <a:cubicBezTo>
                  <a:pt x="161" y="328"/>
                  <a:pt x="167" y="308"/>
                  <a:pt x="166" y="302"/>
                </a:cubicBezTo>
                <a:cubicBezTo>
                  <a:pt x="157" y="289"/>
                  <a:pt x="148" y="269"/>
                  <a:pt x="144" y="251"/>
                </a:cubicBezTo>
                <a:cubicBezTo>
                  <a:pt x="136" y="219"/>
                  <a:pt x="139" y="194"/>
                  <a:pt x="153" y="177"/>
                </a:cubicBezTo>
                <a:cubicBezTo>
                  <a:pt x="171" y="155"/>
                  <a:pt x="200" y="155"/>
                  <a:pt x="202" y="155"/>
                </a:cubicBezTo>
                <a:cubicBezTo>
                  <a:pt x="205" y="155"/>
                  <a:pt x="233" y="155"/>
                  <a:pt x="251" y="177"/>
                </a:cubicBezTo>
                <a:cubicBezTo>
                  <a:pt x="265" y="194"/>
                  <a:pt x="268" y="219"/>
                  <a:pt x="261" y="251"/>
                </a:cubicBezTo>
                <a:cubicBezTo>
                  <a:pt x="256" y="269"/>
                  <a:pt x="247" y="289"/>
                  <a:pt x="239" y="302"/>
                </a:cubicBezTo>
                <a:cubicBezTo>
                  <a:pt x="237" y="308"/>
                  <a:pt x="243" y="328"/>
                  <a:pt x="250" y="332"/>
                </a:cubicBezTo>
                <a:cubicBezTo>
                  <a:pt x="253" y="334"/>
                  <a:pt x="259" y="334"/>
                  <a:pt x="265" y="334"/>
                </a:cubicBezTo>
                <a:cubicBezTo>
                  <a:pt x="276" y="335"/>
                  <a:pt x="288" y="335"/>
                  <a:pt x="303" y="342"/>
                </a:cubicBezTo>
                <a:cubicBezTo>
                  <a:pt x="308" y="344"/>
                  <a:pt x="310" y="351"/>
                  <a:pt x="308" y="356"/>
                </a:cubicBezTo>
                <a:close/>
                <a:moveTo>
                  <a:pt x="414" y="337"/>
                </a:moveTo>
                <a:cubicBezTo>
                  <a:pt x="412" y="340"/>
                  <a:pt x="408" y="342"/>
                  <a:pt x="405" y="342"/>
                </a:cubicBezTo>
                <a:cubicBezTo>
                  <a:pt x="403" y="342"/>
                  <a:pt x="401" y="341"/>
                  <a:pt x="399" y="340"/>
                </a:cubicBezTo>
                <a:cubicBezTo>
                  <a:pt x="395" y="337"/>
                  <a:pt x="387" y="336"/>
                  <a:pt x="380" y="335"/>
                </a:cubicBezTo>
                <a:cubicBezTo>
                  <a:pt x="372" y="334"/>
                  <a:pt x="364" y="333"/>
                  <a:pt x="357" y="329"/>
                </a:cubicBezTo>
                <a:cubicBezTo>
                  <a:pt x="357" y="329"/>
                  <a:pt x="356" y="328"/>
                  <a:pt x="356" y="328"/>
                </a:cubicBezTo>
                <a:cubicBezTo>
                  <a:pt x="341" y="317"/>
                  <a:pt x="337" y="293"/>
                  <a:pt x="345" y="282"/>
                </a:cubicBezTo>
                <a:cubicBezTo>
                  <a:pt x="351" y="274"/>
                  <a:pt x="357" y="260"/>
                  <a:pt x="360" y="248"/>
                </a:cubicBezTo>
                <a:cubicBezTo>
                  <a:pt x="364" y="230"/>
                  <a:pt x="363" y="217"/>
                  <a:pt x="356" y="208"/>
                </a:cubicBezTo>
                <a:cubicBezTo>
                  <a:pt x="347" y="197"/>
                  <a:pt x="332" y="197"/>
                  <a:pt x="330" y="197"/>
                </a:cubicBezTo>
                <a:cubicBezTo>
                  <a:pt x="329" y="197"/>
                  <a:pt x="313" y="197"/>
                  <a:pt x="305" y="208"/>
                </a:cubicBezTo>
                <a:cubicBezTo>
                  <a:pt x="298" y="217"/>
                  <a:pt x="297" y="230"/>
                  <a:pt x="301" y="248"/>
                </a:cubicBezTo>
                <a:cubicBezTo>
                  <a:pt x="304" y="260"/>
                  <a:pt x="310" y="274"/>
                  <a:pt x="315" y="282"/>
                </a:cubicBezTo>
                <a:cubicBezTo>
                  <a:pt x="323" y="293"/>
                  <a:pt x="319" y="317"/>
                  <a:pt x="305" y="328"/>
                </a:cubicBezTo>
                <a:cubicBezTo>
                  <a:pt x="303" y="330"/>
                  <a:pt x="300" y="330"/>
                  <a:pt x="298" y="330"/>
                </a:cubicBezTo>
                <a:cubicBezTo>
                  <a:pt x="295" y="330"/>
                  <a:pt x="292" y="329"/>
                  <a:pt x="290" y="326"/>
                </a:cubicBezTo>
                <a:cubicBezTo>
                  <a:pt x="286" y="321"/>
                  <a:pt x="287" y="315"/>
                  <a:pt x="292" y="311"/>
                </a:cubicBezTo>
                <a:cubicBezTo>
                  <a:pt x="298" y="307"/>
                  <a:pt x="299" y="296"/>
                  <a:pt x="298" y="293"/>
                </a:cubicBezTo>
                <a:cubicBezTo>
                  <a:pt x="291" y="284"/>
                  <a:pt x="284" y="268"/>
                  <a:pt x="280" y="253"/>
                </a:cubicBezTo>
                <a:cubicBezTo>
                  <a:pt x="274" y="228"/>
                  <a:pt x="277" y="209"/>
                  <a:pt x="288" y="195"/>
                </a:cubicBezTo>
                <a:cubicBezTo>
                  <a:pt x="304" y="175"/>
                  <a:pt x="328" y="176"/>
                  <a:pt x="330" y="176"/>
                </a:cubicBezTo>
                <a:cubicBezTo>
                  <a:pt x="332" y="176"/>
                  <a:pt x="357" y="175"/>
                  <a:pt x="373" y="195"/>
                </a:cubicBezTo>
                <a:cubicBezTo>
                  <a:pt x="384" y="209"/>
                  <a:pt x="386" y="228"/>
                  <a:pt x="380" y="253"/>
                </a:cubicBezTo>
                <a:cubicBezTo>
                  <a:pt x="377" y="268"/>
                  <a:pt x="370" y="284"/>
                  <a:pt x="363" y="293"/>
                </a:cubicBezTo>
                <a:cubicBezTo>
                  <a:pt x="362" y="296"/>
                  <a:pt x="363" y="306"/>
                  <a:pt x="369" y="311"/>
                </a:cubicBezTo>
                <a:cubicBezTo>
                  <a:pt x="372" y="312"/>
                  <a:pt x="378" y="313"/>
                  <a:pt x="383" y="314"/>
                </a:cubicBezTo>
                <a:cubicBezTo>
                  <a:pt x="392" y="315"/>
                  <a:pt x="402" y="317"/>
                  <a:pt x="410" y="322"/>
                </a:cubicBezTo>
                <a:cubicBezTo>
                  <a:pt x="415" y="325"/>
                  <a:pt x="417" y="332"/>
                  <a:pt x="414" y="337"/>
                </a:cubicBezTo>
                <a:close/>
              </a:path>
            </a:pathLst>
          </a:custGeom>
          <a:solidFill>
            <a:schemeClr val="accent6"/>
          </a:solidFill>
          <a:ln>
            <a:noFill/>
          </a:ln>
        </p:spPr>
        <p:txBody>
          <a:bodyPr vert="horz" wrap="square" lIns="80189" tIns="40094" rIns="80189" bIns="400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79" noProof="1"/>
          </a:p>
        </p:txBody>
      </p:sp>
      <p:sp>
        <p:nvSpPr>
          <p:cNvPr id="27" name="TextBox 26">
            <a:extLst>
              <a:ext uri="{FF2B5EF4-FFF2-40B4-BE49-F238E27FC236}">
                <a16:creationId xmlns:a16="http://schemas.microsoft.com/office/drawing/2014/main" id="{C6C36416-F2DE-7E78-AC6C-85940CEA7197}"/>
              </a:ext>
            </a:extLst>
          </p:cNvPr>
          <p:cNvSpPr txBox="1"/>
          <p:nvPr/>
        </p:nvSpPr>
        <p:spPr>
          <a:xfrm>
            <a:off x="1358058" y="2003096"/>
            <a:ext cx="1347712" cy="254237"/>
          </a:xfrm>
          <a:prstGeom prst="rect">
            <a:avLst/>
          </a:prstGeom>
          <a:noFill/>
        </p:spPr>
        <p:txBody>
          <a:bodyPr wrap="square" rtlCol="0">
            <a:spAutoFit/>
          </a:bodyPr>
          <a:lstStyle/>
          <a:p>
            <a:r>
              <a:rPr lang="en-US" sz="1052" b="1" noProof="1"/>
              <a:t>Experience layer</a:t>
            </a:r>
          </a:p>
        </p:txBody>
      </p:sp>
      <p:pic>
        <p:nvPicPr>
          <p:cNvPr id="34" name="Picture 33">
            <a:extLst>
              <a:ext uri="{FF2B5EF4-FFF2-40B4-BE49-F238E27FC236}">
                <a16:creationId xmlns:a16="http://schemas.microsoft.com/office/drawing/2014/main" id="{5DB270E9-6166-2913-921A-D95A27C340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6320" y="4650833"/>
            <a:ext cx="384100" cy="377361"/>
          </a:xfrm>
          <a:prstGeom prst="rect">
            <a:avLst/>
          </a:prstGeom>
        </p:spPr>
      </p:pic>
      <p:sp>
        <p:nvSpPr>
          <p:cNvPr id="35" name="TextBox 34">
            <a:extLst>
              <a:ext uri="{FF2B5EF4-FFF2-40B4-BE49-F238E27FC236}">
                <a16:creationId xmlns:a16="http://schemas.microsoft.com/office/drawing/2014/main" id="{48EFD213-316E-4EA8-76DF-3AF79FFA8527}"/>
              </a:ext>
            </a:extLst>
          </p:cNvPr>
          <p:cNvSpPr txBox="1"/>
          <p:nvPr/>
        </p:nvSpPr>
        <p:spPr>
          <a:xfrm>
            <a:off x="8226023" y="4671563"/>
            <a:ext cx="1345795" cy="366254"/>
          </a:xfrm>
          <a:prstGeom prst="rect">
            <a:avLst/>
          </a:prstGeom>
          <a:noFill/>
        </p:spPr>
        <p:txBody>
          <a:bodyPr wrap="square" rtlCol="0">
            <a:spAutoFit/>
          </a:bodyPr>
          <a:lstStyle/>
          <a:p>
            <a:r>
              <a:rPr lang="en-US" sz="980" b="1" dirty="0"/>
              <a:t>Salesforce France</a:t>
            </a:r>
            <a:endParaRPr lang="en-US" sz="980" b="1" noProof="1"/>
          </a:p>
          <a:p>
            <a:r>
              <a:rPr lang="en-US" sz="800" b="1" i="1" dirty="0">
                <a:solidFill>
                  <a:schemeClr val="tx1">
                    <a:lumMod val="65000"/>
                    <a:lumOff val="35000"/>
                  </a:schemeClr>
                </a:solidFill>
              </a:rPr>
              <a:t>Salesforce-France-SAPI</a:t>
            </a:r>
            <a:endParaRPr lang="en-US" sz="702" b="1" i="1" dirty="0">
              <a:solidFill>
                <a:schemeClr val="tx1">
                  <a:lumMod val="65000"/>
                  <a:lumOff val="35000"/>
                </a:schemeClr>
              </a:solidFill>
            </a:endParaRPr>
          </a:p>
        </p:txBody>
      </p:sp>
      <p:sp>
        <p:nvSpPr>
          <p:cNvPr id="39" name="TextBox 38">
            <a:extLst>
              <a:ext uri="{FF2B5EF4-FFF2-40B4-BE49-F238E27FC236}">
                <a16:creationId xmlns:a16="http://schemas.microsoft.com/office/drawing/2014/main" id="{56365885-8AB9-5AD6-A039-B7F35FFB66C8}"/>
              </a:ext>
            </a:extLst>
          </p:cNvPr>
          <p:cNvSpPr txBox="1"/>
          <p:nvPr/>
        </p:nvSpPr>
        <p:spPr>
          <a:xfrm>
            <a:off x="5905040" y="5859501"/>
            <a:ext cx="1346363" cy="261610"/>
          </a:xfrm>
          <a:prstGeom prst="rect">
            <a:avLst/>
          </a:prstGeom>
          <a:noFill/>
        </p:spPr>
        <p:txBody>
          <a:bodyPr wrap="square" rtlCol="0">
            <a:spAutoFit/>
          </a:bodyPr>
          <a:lstStyle/>
          <a:p>
            <a:pPr algn="ctr"/>
            <a:r>
              <a:rPr lang="en-US" sz="1100" dirty="0">
                <a:effectLst/>
                <a:latin typeface="Helvetica" pitchFamily="2" charset="0"/>
              </a:rPr>
              <a:t>S-Market Global</a:t>
            </a:r>
          </a:p>
        </p:txBody>
      </p:sp>
      <p:pic>
        <p:nvPicPr>
          <p:cNvPr id="40" name="Grafik 211">
            <a:extLst>
              <a:ext uri="{FF2B5EF4-FFF2-40B4-BE49-F238E27FC236}">
                <a16:creationId xmlns:a16="http://schemas.microsoft.com/office/drawing/2014/main" id="{549A2AF6-D443-323D-19DB-7A030AFD8573}"/>
              </a:ext>
            </a:extLst>
          </p:cNvPr>
          <p:cNvPicPr>
            <a:picLocks noChangeAspect="1"/>
          </p:cNvPicPr>
          <p:nvPr/>
        </p:nvPicPr>
        <p:blipFill>
          <a:blip r:embed="rId11">
            <a:clrChange>
              <a:clrFrom>
                <a:srgbClr val="000000"/>
              </a:clrFrom>
              <a:clrTo>
                <a:srgbClr val="000000">
                  <a:alpha val="0"/>
                </a:srgbClr>
              </a:clrTo>
            </a:clrChange>
          </a:blip>
          <a:stretch>
            <a:fillRect/>
          </a:stretch>
        </p:blipFill>
        <p:spPr>
          <a:xfrm>
            <a:off x="5241868" y="5741782"/>
            <a:ext cx="663172" cy="497295"/>
          </a:xfrm>
          <a:prstGeom prst="rect">
            <a:avLst/>
          </a:prstGeom>
        </p:spPr>
      </p:pic>
      <p:sp>
        <p:nvSpPr>
          <p:cNvPr id="46" name="Left Arrow 81">
            <a:extLst>
              <a:ext uri="{FF2B5EF4-FFF2-40B4-BE49-F238E27FC236}">
                <a16:creationId xmlns:a16="http://schemas.microsoft.com/office/drawing/2014/main" id="{4F38FA24-E314-7827-5B48-AFC05CF6DD8D}"/>
              </a:ext>
            </a:extLst>
          </p:cNvPr>
          <p:cNvSpPr/>
          <p:nvPr/>
        </p:nvSpPr>
        <p:spPr>
          <a:xfrm rot="16200000">
            <a:off x="7635982" y="4038914"/>
            <a:ext cx="864775" cy="147017"/>
          </a:xfrm>
          <a:prstGeom prst="leftArrow">
            <a:avLst>
              <a:gd name="adj1" fmla="val 31981"/>
              <a:gd name="adj2" fmla="val 4569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8" name="Left Arrow 81">
            <a:extLst>
              <a:ext uri="{FF2B5EF4-FFF2-40B4-BE49-F238E27FC236}">
                <a16:creationId xmlns:a16="http://schemas.microsoft.com/office/drawing/2014/main" id="{5AFC22C3-D3AD-84CD-3D67-54D868E0C131}"/>
              </a:ext>
            </a:extLst>
          </p:cNvPr>
          <p:cNvSpPr/>
          <p:nvPr/>
        </p:nvSpPr>
        <p:spPr>
          <a:xfrm rot="16200000">
            <a:off x="5225237" y="5352250"/>
            <a:ext cx="695848" cy="147013"/>
          </a:xfrm>
          <a:prstGeom prst="leftArrow">
            <a:avLst>
              <a:gd name="adj1" fmla="val 31981"/>
              <a:gd name="adj2" fmla="val 4569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0" name="Freeform 187">
            <a:extLst>
              <a:ext uri="{FF2B5EF4-FFF2-40B4-BE49-F238E27FC236}">
                <a16:creationId xmlns:a16="http://schemas.microsoft.com/office/drawing/2014/main" id="{4B2EB419-862E-8E42-13B9-C649029C85CD}"/>
              </a:ext>
            </a:extLst>
          </p:cNvPr>
          <p:cNvSpPr/>
          <p:nvPr/>
        </p:nvSpPr>
        <p:spPr>
          <a:xfrm rot="5400000" flipV="1">
            <a:off x="6338153" y="2872815"/>
            <a:ext cx="864775" cy="2477976"/>
          </a:xfrm>
          <a:custGeom>
            <a:avLst/>
            <a:gdLst>
              <a:gd name="connsiteX0" fmla="*/ 0 w 1336595"/>
              <a:gd name="connsiteY0" fmla="*/ 4001938 h 4003072"/>
              <a:gd name="connsiteX1" fmla="*/ 0 w 1336595"/>
              <a:gd name="connsiteY1" fmla="*/ 3962338 h 4003072"/>
              <a:gd name="connsiteX2" fmla="*/ 672551 w 1336595"/>
              <a:gd name="connsiteY2" fmla="*/ 3962338 h 4003072"/>
              <a:gd name="connsiteX3" fmla="*/ 672551 w 1336595"/>
              <a:gd name="connsiteY3" fmla="*/ 3962892 h 4003072"/>
              <a:gd name="connsiteX4" fmla="*/ 677935 w 1336595"/>
              <a:gd name="connsiteY4" fmla="*/ 3962892 h 4003072"/>
              <a:gd name="connsiteX5" fmla="*/ 1012168 w 1336595"/>
              <a:gd name="connsiteY5" fmla="*/ 3628659 h 4003072"/>
              <a:gd name="connsiteX6" fmla="*/ 1012168 w 1336595"/>
              <a:gd name="connsiteY6" fmla="*/ 2702025 h 4003072"/>
              <a:gd name="connsiteX7" fmla="*/ 1011166 w 1336595"/>
              <a:gd name="connsiteY7" fmla="*/ 2702025 h 4003072"/>
              <a:gd name="connsiteX8" fmla="*/ 1011166 w 1336595"/>
              <a:gd name="connsiteY8" fmla="*/ 190195 h 4003072"/>
              <a:gd name="connsiteX9" fmla="*/ 1153541 w 1336595"/>
              <a:gd name="connsiteY9" fmla="*/ 47820 h 4003072"/>
              <a:gd name="connsiteX10" fmla="*/ 1274288 w 1336595"/>
              <a:gd name="connsiteY10" fmla="*/ 47820 h 4003072"/>
              <a:gd name="connsiteX11" fmla="*/ 1274288 w 1336595"/>
              <a:gd name="connsiteY11" fmla="*/ 0 h 4003072"/>
              <a:gd name="connsiteX12" fmla="*/ 1336595 w 1336595"/>
              <a:gd name="connsiteY12" fmla="*/ 68656 h 4003072"/>
              <a:gd name="connsiteX13" fmla="*/ 1274288 w 1336595"/>
              <a:gd name="connsiteY13" fmla="*/ 137312 h 4003072"/>
              <a:gd name="connsiteX14" fmla="*/ 1274288 w 1336595"/>
              <a:gd name="connsiteY14" fmla="*/ 89491 h 4003072"/>
              <a:gd name="connsiteX15" fmla="*/ 1153541 w 1336595"/>
              <a:gd name="connsiteY15" fmla="*/ 89491 h 4003072"/>
              <a:gd name="connsiteX16" fmla="*/ 1052837 w 1336595"/>
              <a:gd name="connsiteY16" fmla="*/ 190195 h 4003072"/>
              <a:gd name="connsiteX17" fmla="*/ 1052837 w 1336595"/>
              <a:gd name="connsiteY17" fmla="*/ 2482107 h 4003072"/>
              <a:gd name="connsiteX18" fmla="*/ 1052857 w 1336595"/>
              <a:gd name="connsiteY18" fmla="*/ 2482107 h 4003072"/>
              <a:gd name="connsiteX19" fmla="*/ 1052856 w 1336595"/>
              <a:gd name="connsiteY19" fmla="*/ 2639307 h 4003072"/>
              <a:gd name="connsiteX20" fmla="*/ 1052837 w 1336595"/>
              <a:gd name="connsiteY20" fmla="*/ 2639307 h 4003072"/>
              <a:gd name="connsiteX21" fmla="*/ 1052837 w 1336595"/>
              <a:gd name="connsiteY21" fmla="*/ 2702025 h 4003072"/>
              <a:gd name="connsiteX22" fmla="*/ 1052349 w 1336595"/>
              <a:gd name="connsiteY22" fmla="*/ 2702025 h 4003072"/>
              <a:gd name="connsiteX23" fmla="*/ 1052349 w 1336595"/>
              <a:gd name="connsiteY23" fmla="*/ 3628659 h 4003072"/>
              <a:gd name="connsiteX24" fmla="*/ 677935 w 1336595"/>
              <a:gd name="connsiteY24" fmla="*/ 4003072 h 4003072"/>
              <a:gd name="connsiteX25" fmla="*/ 390408 w 1336595"/>
              <a:gd name="connsiteY25" fmla="*/ 4003072 h 4003072"/>
              <a:gd name="connsiteX26" fmla="*/ 390408 w 1336595"/>
              <a:gd name="connsiteY26" fmla="*/ 4001938 h 400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36595" h="4003072">
                <a:moveTo>
                  <a:pt x="0" y="4001938"/>
                </a:moveTo>
                <a:lnTo>
                  <a:pt x="0" y="3962338"/>
                </a:lnTo>
                <a:lnTo>
                  <a:pt x="672551" y="3962338"/>
                </a:lnTo>
                <a:lnTo>
                  <a:pt x="672551" y="3962892"/>
                </a:lnTo>
                <a:lnTo>
                  <a:pt x="677935" y="3962892"/>
                </a:lnTo>
                <a:cubicBezTo>
                  <a:pt x="862527" y="3962892"/>
                  <a:pt x="1012168" y="3813251"/>
                  <a:pt x="1012168" y="3628659"/>
                </a:cubicBezTo>
                <a:lnTo>
                  <a:pt x="1012168" y="2702025"/>
                </a:lnTo>
                <a:lnTo>
                  <a:pt x="1011166" y="2702025"/>
                </a:lnTo>
                <a:lnTo>
                  <a:pt x="1011166" y="190195"/>
                </a:lnTo>
                <a:cubicBezTo>
                  <a:pt x="1011166" y="111563"/>
                  <a:pt x="1074909" y="47820"/>
                  <a:pt x="1153541" y="47820"/>
                </a:cubicBezTo>
                <a:lnTo>
                  <a:pt x="1274288" y="47820"/>
                </a:lnTo>
                <a:lnTo>
                  <a:pt x="1274288" y="0"/>
                </a:lnTo>
                <a:lnTo>
                  <a:pt x="1336595" y="68656"/>
                </a:lnTo>
                <a:lnTo>
                  <a:pt x="1274288" y="137312"/>
                </a:lnTo>
                <a:lnTo>
                  <a:pt x="1274288" y="89491"/>
                </a:lnTo>
                <a:lnTo>
                  <a:pt x="1153541" y="89491"/>
                </a:lnTo>
                <a:cubicBezTo>
                  <a:pt x="1097924" y="89491"/>
                  <a:pt x="1052837" y="134578"/>
                  <a:pt x="1052837" y="190195"/>
                </a:cubicBezTo>
                <a:lnTo>
                  <a:pt x="1052837" y="2482107"/>
                </a:lnTo>
                <a:lnTo>
                  <a:pt x="1052857" y="2482107"/>
                </a:lnTo>
                <a:lnTo>
                  <a:pt x="1052856" y="2639307"/>
                </a:lnTo>
                <a:lnTo>
                  <a:pt x="1052837" y="2639307"/>
                </a:lnTo>
                <a:lnTo>
                  <a:pt x="1052837" y="2702025"/>
                </a:lnTo>
                <a:lnTo>
                  <a:pt x="1052349" y="2702025"/>
                </a:lnTo>
                <a:lnTo>
                  <a:pt x="1052349" y="3628659"/>
                </a:lnTo>
                <a:cubicBezTo>
                  <a:pt x="1052348" y="3835442"/>
                  <a:pt x="884718" y="4003072"/>
                  <a:pt x="677935" y="4003072"/>
                </a:cubicBezTo>
                <a:lnTo>
                  <a:pt x="390408" y="4003072"/>
                </a:lnTo>
                <a:lnTo>
                  <a:pt x="390408" y="4001938"/>
                </a:lnTo>
                <a:close/>
              </a:path>
            </a:pathLst>
          </a:cu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noProof="1">
              <a:solidFill>
                <a:schemeClr val="tx1"/>
              </a:solidFill>
            </a:endParaRPr>
          </a:p>
        </p:txBody>
      </p:sp>
      <p:sp>
        <p:nvSpPr>
          <p:cNvPr id="61" name="TextBox 60">
            <a:extLst>
              <a:ext uri="{FF2B5EF4-FFF2-40B4-BE49-F238E27FC236}">
                <a16:creationId xmlns:a16="http://schemas.microsoft.com/office/drawing/2014/main" id="{A2687CBE-EA07-2604-0610-4813F9EA3530}"/>
              </a:ext>
            </a:extLst>
          </p:cNvPr>
          <p:cNvSpPr txBox="1"/>
          <p:nvPr/>
        </p:nvSpPr>
        <p:spPr>
          <a:xfrm>
            <a:off x="8422965" y="5859501"/>
            <a:ext cx="1346363" cy="261610"/>
          </a:xfrm>
          <a:prstGeom prst="rect">
            <a:avLst/>
          </a:prstGeom>
          <a:noFill/>
        </p:spPr>
        <p:txBody>
          <a:bodyPr wrap="square" rtlCol="0">
            <a:spAutoFit/>
          </a:bodyPr>
          <a:lstStyle/>
          <a:p>
            <a:pPr algn="ctr"/>
            <a:r>
              <a:rPr lang="en-US" sz="1100" dirty="0">
                <a:effectLst/>
                <a:latin typeface="Helvetica" pitchFamily="2" charset="0"/>
              </a:rPr>
              <a:t>S-Market France</a:t>
            </a:r>
          </a:p>
        </p:txBody>
      </p:sp>
      <p:pic>
        <p:nvPicPr>
          <p:cNvPr id="62" name="Grafik 211">
            <a:extLst>
              <a:ext uri="{FF2B5EF4-FFF2-40B4-BE49-F238E27FC236}">
                <a16:creationId xmlns:a16="http://schemas.microsoft.com/office/drawing/2014/main" id="{92818428-25BC-48FF-11E7-F8DFCB9FFA12}"/>
              </a:ext>
            </a:extLst>
          </p:cNvPr>
          <p:cNvPicPr>
            <a:picLocks noChangeAspect="1"/>
          </p:cNvPicPr>
          <p:nvPr/>
        </p:nvPicPr>
        <p:blipFill>
          <a:blip r:embed="rId11">
            <a:clrChange>
              <a:clrFrom>
                <a:srgbClr val="000000"/>
              </a:clrFrom>
              <a:clrTo>
                <a:srgbClr val="000000">
                  <a:alpha val="0"/>
                </a:srgbClr>
              </a:clrTo>
            </a:clrChange>
          </a:blip>
          <a:stretch>
            <a:fillRect/>
          </a:stretch>
        </p:blipFill>
        <p:spPr>
          <a:xfrm>
            <a:off x="7759793" y="5741782"/>
            <a:ext cx="663172" cy="497295"/>
          </a:xfrm>
          <a:prstGeom prst="rect">
            <a:avLst/>
          </a:prstGeom>
        </p:spPr>
      </p:pic>
      <p:sp>
        <p:nvSpPr>
          <p:cNvPr id="63" name="Left Arrow 81">
            <a:extLst>
              <a:ext uri="{FF2B5EF4-FFF2-40B4-BE49-F238E27FC236}">
                <a16:creationId xmlns:a16="http://schemas.microsoft.com/office/drawing/2014/main" id="{94D84A26-837A-BD86-A00F-7759BED2CB49}"/>
              </a:ext>
            </a:extLst>
          </p:cNvPr>
          <p:cNvSpPr/>
          <p:nvPr/>
        </p:nvSpPr>
        <p:spPr>
          <a:xfrm rot="16200000">
            <a:off x="7743162" y="5352250"/>
            <a:ext cx="695848" cy="147013"/>
          </a:xfrm>
          <a:prstGeom prst="leftArrow">
            <a:avLst>
              <a:gd name="adj1" fmla="val 31981"/>
              <a:gd name="adj2" fmla="val 4569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4" name="Group 63">
            <a:extLst>
              <a:ext uri="{FF2B5EF4-FFF2-40B4-BE49-F238E27FC236}">
                <a16:creationId xmlns:a16="http://schemas.microsoft.com/office/drawing/2014/main" id="{5ABC74FB-ED16-AF8F-310A-B98A7E71752C}"/>
              </a:ext>
            </a:extLst>
          </p:cNvPr>
          <p:cNvGrpSpPr/>
          <p:nvPr/>
        </p:nvGrpSpPr>
        <p:grpSpPr>
          <a:xfrm>
            <a:off x="2870957" y="5518265"/>
            <a:ext cx="933900" cy="919333"/>
            <a:chOff x="2747722" y="5646079"/>
            <a:chExt cx="882589" cy="868822"/>
          </a:xfrm>
        </p:grpSpPr>
        <p:pic>
          <p:nvPicPr>
            <p:cNvPr id="65" name="Picture 64">
              <a:extLst>
                <a:ext uri="{FF2B5EF4-FFF2-40B4-BE49-F238E27FC236}">
                  <a16:creationId xmlns:a16="http://schemas.microsoft.com/office/drawing/2014/main" id="{4AE35D52-F0F9-DF12-C7CC-41470222DFEE}"/>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2998081" y="5646079"/>
              <a:ext cx="299556" cy="649038"/>
            </a:xfrm>
            <a:prstGeom prst="rect">
              <a:avLst/>
            </a:prstGeom>
          </p:spPr>
        </p:pic>
        <p:sp>
          <p:nvSpPr>
            <p:cNvPr id="66" name="TextBox 65">
              <a:extLst>
                <a:ext uri="{FF2B5EF4-FFF2-40B4-BE49-F238E27FC236}">
                  <a16:creationId xmlns:a16="http://schemas.microsoft.com/office/drawing/2014/main" id="{574A8134-FD55-507E-3451-C35FD6D335CD}"/>
                </a:ext>
              </a:extLst>
            </p:cNvPr>
            <p:cNvSpPr txBox="1"/>
            <p:nvPr/>
          </p:nvSpPr>
          <p:spPr>
            <a:xfrm>
              <a:off x="2747722" y="6260985"/>
              <a:ext cx="882589" cy="253916"/>
            </a:xfrm>
            <a:prstGeom prst="rect">
              <a:avLst/>
            </a:prstGeom>
            <a:noFill/>
          </p:spPr>
          <p:txBody>
            <a:bodyPr wrap="square">
              <a:spAutoFit/>
            </a:bodyPr>
            <a:lstStyle/>
            <a:p>
              <a:r>
                <a:rPr lang="en-US" sz="1050" dirty="0" err="1">
                  <a:effectLst/>
                  <a:latin typeface="Helvetica" pitchFamily="2" charset="0"/>
                </a:rPr>
                <a:t>mongoDB</a:t>
              </a:r>
              <a:endParaRPr lang="en-US" sz="1050" dirty="0">
                <a:effectLst/>
                <a:latin typeface="Helvetica" pitchFamily="2" charset="0"/>
              </a:endParaRPr>
            </a:p>
          </p:txBody>
        </p:sp>
      </p:grpSp>
      <p:sp>
        <p:nvSpPr>
          <p:cNvPr id="2" name="Freeform 169">
            <a:extLst>
              <a:ext uri="{FF2B5EF4-FFF2-40B4-BE49-F238E27FC236}">
                <a16:creationId xmlns:a16="http://schemas.microsoft.com/office/drawing/2014/main" id="{1ED506F2-9415-B9ED-EE9E-42661598663D}"/>
              </a:ext>
            </a:extLst>
          </p:cNvPr>
          <p:cNvSpPr>
            <a:spLocks noChangeAspect="1" noEditPoints="1"/>
          </p:cNvSpPr>
          <p:nvPr/>
        </p:nvSpPr>
        <p:spPr bwMode="auto">
          <a:xfrm>
            <a:off x="7623189" y="3195742"/>
            <a:ext cx="195535" cy="195535"/>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84 w 512"/>
              <a:gd name="T11" fmla="*/ 352 h 512"/>
              <a:gd name="T12" fmla="*/ 330 w 512"/>
              <a:gd name="T13" fmla="*/ 352 h 512"/>
              <a:gd name="T14" fmla="*/ 320 w 512"/>
              <a:gd name="T15" fmla="*/ 341 h 512"/>
              <a:gd name="T16" fmla="*/ 320 w 512"/>
              <a:gd name="T17" fmla="*/ 288 h 512"/>
              <a:gd name="T18" fmla="*/ 330 w 512"/>
              <a:gd name="T19" fmla="*/ 277 h 512"/>
              <a:gd name="T20" fmla="*/ 341 w 512"/>
              <a:gd name="T21" fmla="*/ 288 h 512"/>
              <a:gd name="T22" fmla="*/ 341 w 512"/>
              <a:gd name="T23" fmla="*/ 320 h 512"/>
              <a:gd name="T24" fmla="*/ 362 w 512"/>
              <a:gd name="T25" fmla="*/ 256 h 512"/>
              <a:gd name="T26" fmla="*/ 256 w 512"/>
              <a:gd name="T27" fmla="*/ 149 h 512"/>
              <a:gd name="T28" fmla="*/ 149 w 512"/>
              <a:gd name="T29" fmla="*/ 256 h 512"/>
              <a:gd name="T30" fmla="*/ 256 w 512"/>
              <a:gd name="T31" fmla="*/ 362 h 512"/>
              <a:gd name="T32" fmla="*/ 266 w 512"/>
              <a:gd name="T33" fmla="*/ 373 h 512"/>
              <a:gd name="T34" fmla="*/ 256 w 512"/>
              <a:gd name="T35" fmla="*/ 384 h 512"/>
              <a:gd name="T36" fmla="*/ 128 w 512"/>
              <a:gd name="T37" fmla="*/ 256 h 512"/>
              <a:gd name="T38" fmla="*/ 256 w 512"/>
              <a:gd name="T39" fmla="*/ 128 h 512"/>
              <a:gd name="T40" fmla="*/ 384 w 512"/>
              <a:gd name="T41" fmla="*/ 256 h 512"/>
              <a:gd name="T42" fmla="*/ 359 w 512"/>
              <a:gd name="T43" fmla="*/ 330 h 512"/>
              <a:gd name="T44" fmla="*/ 384 w 512"/>
              <a:gd name="T45" fmla="*/ 330 h 512"/>
              <a:gd name="T46" fmla="*/ 394 w 512"/>
              <a:gd name="T47" fmla="*/ 341 h 512"/>
              <a:gd name="T48" fmla="*/ 384 w 512"/>
              <a:gd name="T49" fmla="*/ 35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84" y="352"/>
                </a:moveTo>
                <a:cubicBezTo>
                  <a:pt x="330" y="352"/>
                  <a:pt x="330" y="352"/>
                  <a:pt x="330" y="352"/>
                </a:cubicBezTo>
                <a:cubicBezTo>
                  <a:pt x="324" y="352"/>
                  <a:pt x="320" y="347"/>
                  <a:pt x="320" y="341"/>
                </a:cubicBezTo>
                <a:cubicBezTo>
                  <a:pt x="320" y="288"/>
                  <a:pt x="320" y="288"/>
                  <a:pt x="320" y="288"/>
                </a:cubicBezTo>
                <a:cubicBezTo>
                  <a:pt x="320" y="282"/>
                  <a:pt x="324" y="277"/>
                  <a:pt x="330" y="277"/>
                </a:cubicBezTo>
                <a:cubicBezTo>
                  <a:pt x="336" y="277"/>
                  <a:pt x="341" y="282"/>
                  <a:pt x="341" y="288"/>
                </a:cubicBezTo>
                <a:cubicBezTo>
                  <a:pt x="341" y="320"/>
                  <a:pt x="341" y="320"/>
                  <a:pt x="341" y="320"/>
                </a:cubicBezTo>
                <a:cubicBezTo>
                  <a:pt x="355" y="301"/>
                  <a:pt x="362" y="279"/>
                  <a:pt x="362" y="256"/>
                </a:cubicBezTo>
                <a:cubicBezTo>
                  <a:pt x="362" y="197"/>
                  <a:pt x="314" y="149"/>
                  <a:pt x="256" y="149"/>
                </a:cubicBezTo>
                <a:cubicBezTo>
                  <a:pt x="197" y="149"/>
                  <a:pt x="149" y="197"/>
                  <a:pt x="149" y="256"/>
                </a:cubicBezTo>
                <a:cubicBezTo>
                  <a:pt x="149" y="314"/>
                  <a:pt x="197" y="362"/>
                  <a:pt x="256" y="362"/>
                </a:cubicBezTo>
                <a:cubicBezTo>
                  <a:pt x="262" y="362"/>
                  <a:pt x="266" y="367"/>
                  <a:pt x="266" y="373"/>
                </a:cubicBezTo>
                <a:cubicBezTo>
                  <a:pt x="266" y="379"/>
                  <a:pt x="262" y="384"/>
                  <a:pt x="256" y="384"/>
                </a:cubicBezTo>
                <a:cubicBezTo>
                  <a:pt x="185" y="384"/>
                  <a:pt x="128" y="326"/>
                  <a:pt x="128" y="256"/>
                </a:cubicBezTo>
                <a:cubicBezTo>
                  <a:pt x="128" y="185"/>
                  <a:pt x="185" y="128"/>
                  <a:pt x="256" y="128"/>
                </a:cubicBezTo>
                <a:cubicBezTo>
                  <a:pt x="326" y="128"/>
                  <a:pt x="384" y="185"/>
                  <a:pt x="384" y="256"/>
                </a:cubicBezTo>
                <a:cubicBezTo>
                  <a:pt x="384" y="283"/>
                  <a:pt x="375" y="309"/>
                  <a:pt x="359" y="330"/>
                </a:cubicBezTo>
                <a:cubicBezTo>
                  <a:pt x="384" y="330"/>
                  <a:pt x="384" y="330"/>
                  <a:pt x="384" y="330"/>
                </a:cubicBezTo>
                <a:cubicBezTo>
                  <a:pt x="390" y="330"/>
                  <a:pt x="394" y="335"/>
                  <a:pt x="394" y="341"/>
                </a:cubicBezTo>
                <a:cubicBezTo>
                  <a:pt x="394" y="347"/>
                  <a:pt x="390" y="352"/>
                  <a:pt x="384" y="352"/>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1"/>
          </a:p>
        </p:txBody>
      </p:sp>
    </p:spTree>
    <p:extLst>
      <p:ext uri="{BB962C8B-B14F-4D97-AF65-F5344CB8AC3E}">
        <p14:creationId xmlns:p14="http://schemas.microsoft.com/office/powerpoint/2010/main" val="14568106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3" name="Title 2">
            <a:extLst>
              <a:ext uri="{FF2B5EF4-FFF2-40B4-BE49-F238E27FC236}">
                <a16:creationId xmlns:a16="http://schemas.microsoft.com/office/drawing/2014/main" id="{E6812BBA-7780-012E-FE3A-FB4E7B2CF83D}"/>
              </a:ext>
            </a:extLst>
          </p:cNvPr>
          <p:cNvSpPr>
            <a:spLocks noGrp="1"/>
          </p:cNvSpPr>
          <p:nvPr>
            <p:ph type="title"/>
          </p:nvPr>
        </p:nvSpPr>
        <p:spPr/>
        <p:txBody>
          <a:bodyPr/>
          <a:lstStyle/>
          <a:p>
            <a:r>
              <a:rPr lang="en-US" dirty="0">
                <a:solidFill>
                  <a:schemeClr val="bg1"/>
                </a:solidFill>
              </a:rPr>
              <a:t>Sequence Diagram</a:t>
            </a:r>
            <a:endParaRPr lang="en-MA" dirty="0"/>
          </a:p>
        </p:txBody>
      </p:sp>
      <p:pic>
        <p:nvPicPr>
          <p:cNvPr id="5" name="Picture 4">
            <a:extLst>
              <a:ext uri="{FF2B5EF4-FFF2-40B4-BE49-F238E27FC236}">
                <a16:creationId xmlns:a16="http://schemas.microsoft.com/office/drawing/2014/main" id="{02A08BFC-679A-9E51-EB87-1C71D463E399}"/>
              </a:ext>
            </a:extLst>
          </p:cNvPr>
          <p:cNvPicPr>
            <a:picLocks noChangeAspect="1"/>
          </p:cNvPicPr>
          <p:nvPr/>
        </p:nvPicPr>
        <p:blipFill>
          <a:blip r:embed="rId3"/>
          <a:stretch>
            <a:fillRect/>
          </a:stretch>
        </p:blipFill>
        <p:spPr>
          <a:xfrm>
            <a:off x="4882415" y="0"/>
            <a:ext cx="5212080" cy="6858000"/>
          </a:xfrm>
          <a:prstGeom prst="rect">
            <a:avLst/>
          </a:prstGeom>
        </p:spPr>
      </p:pic>
    </p:spTree>
    <p:extLst>
      <p:ext uri="{BB962C8B-B14F-4D97-AF65-F5344CB8AC3E}">
        <p14:creationId xmlns:p14="http://schemas.microsoft.com/office/powerpoint/2010/main" val="29915846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1"/>
          <p:cNvSpPr txBox="1">
            <a:spLocks noGrp="1"/>
          </p:cNvSpPr>
          <p:nvPr>
            <p:ph type="title"/>
          </p:nvPr>
        </p:nvSpPr>
        <p:spPr>
          <a:xfrm>
            <a:off x="609600" y="248759"/>
            <a:ext cx="9485053"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Template contents</a:t>
            </a:r>
            <a:endParaRPr dirty="0"/>
          </a:p>
        </p:txBody>
      </p:sp>
      <p:sp>
        <p:nvSpPr>
          <p:cNvPr id="212" name="Google Shape;212;p41"/>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213" name="Google Shape;213;p41"/>
          <p:cNvSpPr txBox="1">
            <a:spLocks noGrp="1"/>
          </p:cNvSpPr>
          <p:nvPr>
            <p:ph type="body" idx="1"/>
          </p:nvPr>
        </p:nvSpPr>
        <p:spPr>
          <a:xfrm>
            <a:off x="609600" y="1189038"/>
            <a:ext cx="10958513" cy="5022850"/>
          </a:xfrm>
          <a:prstGeom prst="rect">
            <a:avLst/>
          </a:prstGeom>
          <a:noFill/>
          <a:ln>
            <a:noFill/>
          </a:ln>
        </p:spPr>
        <p:txBody>
          <a:bodyPr spcFirstLastPara="1" wrap="square" lIns="0" tIns="0" rIns="0" bIns="0" anchor="t" anchorCtr="0">
            <a:noAutofit/>
          </a:bodyPr>
          <a:lstStyle/>
          <a:p>
            <a:pPr marL="457200" lvl="0" indent="-457200" algn="l" rtl="0">
              <a:lnSpc>
                <a:spcPct val="200000"/>
              </a:lnSpc>
              <a:spcBef>
                <a:spcPts val="0"/>
              </a:spcBef>
              <a:spcAft>
                <a:spcPts val="0"/>
              </a:spcAft>
              <a:buSzPts val="2400"/>
              <a:buFont typeface="Verdana"/>
              <a:buAutoNum type="arabicPeriod"/>
            </a:pPr>
            <a:r>
              <a:rPr lang="en-US" dirty="0">
                <a:solidFill>
                  <a:schemeClr val="lt1"/>
                </a:solidFill>
              </a:rPr>
              <a:t>Troubleshoot</a:t>
            </a:r>
            <a:endParaRPr dirty="0"/>
          </a:p>
          <a:p>
            <a:pPr marL="457200" lvl="0" indent="-457200" algn="l" rtl="0">
              <a:lnSpc>
                <a:spcPct val="200000"/>
              </a:lnSpc>
              <a:spcBef>
                <a:spcPts val="1200"/>
              </a:spcBef>
              <a:spcAft>
                <a:spcPts val="0"/>
              </a:spcAft>
              <a:buSzPts val="2400"/>
              <a:buFont typeface="Verdana"/>
              <a:buAutoNum type="arabicPeriod"/>
            </a:pPr>
            <a:r>
              <a:rPr lang="en-US" u="sng" dirty="0">
                <a:solidFill>
                  <a:schemeClr val="hlink"/>
                </a:solidFill>
              </a:rPr>
              <a:t>Use case &amp; </a:t>
            </a:r>
            <a:r>
              <a:rPr lang="en-US" u="sng" dirty="0" err="1">
                <a:solidFill>
                  <a:schemeClr val="hlink"/>
                </a:solidFill>
              </a:rPr>
              <a:t>Problematique</a:t>
            </a:r>
            <a:endParaRPr dirty="0"/>
          </a:p>
          <a:p>
            <a:pPr marL="457200" lvl="0" indent="-457200" algn="l" rtl="0">
              <a:lnSpc>
                <a:spcPct val="200000"/>
              </a:lnSpc>
              <a:spcBef>
                <a:spcPts val="1200"/>
              </a:spcBef>
              <a:spcAft>
                <a:spcPts val="0"/>
              </a:spcAft>
              <a:buSzPts val="2400"/>
              <a:buFont typeface="Verdana"/>
              <a:buAutoNum type="arabicPeriod"/>
            </a:pPr>
            <a:r>
              <a:rPr lang="en-US" u="sng" dirty="0">
                <a:solidFill>
                  <a:schemeClr val="hlink"/>
                </a:solidFill>
                <a:hlinkClick r:id="" action="ppaction://noaction"/>
              </a:rPr>
              <a:t>Architecture </a:t>
            </a:r>
            <a:endParaRPr dirty="0"/>
          </a:p>
          <a:p>
            <a:pPr marL="457200" lvl="0" indent="-457200" algn="l" rtl="0">
              <a:lnSpc>
                <a:spcPct val="200000"/>
              </a:lnSpc>
              <a:spcBef>
                <a:spcPts val="1200"/>
              </a:spcBef>
              <a:spcAft>
                <a:spcPts val="0"/>
              </a:spcAft>
              <a:buSzPts val="2400"/>
              <a:buFont typeface="Verdana"/>
              <a:buAutoNum type="arabicPeriod"/>
            </a:pPr>
            <a:r>
              <a:rPr lang="en-US" u="sng" dirty="0">
                <a:solidFill>
                  <a:schemeClr val="hlink"/>
                </a:solidFill>
              </a:rPr>
              <a:t>Demo</a:t>
            </a:r>
          </a:p>
          <a:p>
            <a:pPr indent="-457200"/>
            <a:r>
              <a:rPr lang="en-US" u="sng" dirty="0">
                <a:solidFill>
                  <a:schemeClr val="hlink"/>
                </a:solidFill>
              </a:rPr>
              <a:t>Next Step</a:t>
            </a:r>
          </a:p>
          <a:p>
            <a:pPr marL="0" lvl="0" indent="0" algn="l" rtl="0">
              <a:lnSpc>
                <a:spcPct val="200000"/>
              </a:lnSpc>
              <a:spcBef>
                <a:spcPts val="1200"/>
              </a:spcBef>
              <a:spcAft>
                <a:spcPts val="0"/>
              </a:spcAft>
              <a:buSzPts val="2400"/>
              <a:buNone/>
            </a:pPr>
            <a:endParaRPr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1"/>
          <p:cNvSpPr txBox="1">
            <a:spLocks noGrp="1"/>
          </p:cNvSpPr>
          <p:nvPr>
            <p:ph type="title"/>
          </p:nvPr>
        </p:nvSpPr>
        <p:spPr>
          <a:xfrm>
            <a:off x="609600" y="248759"/>
            <a:ext cx="9485053"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Template contents</a:t>
            </a:r>
            <a:endParaRPr dirty="0"/>
          </a:p>
        </p:txBody>
      </p:sp>
      <p:sp>
        <p:nvSpPr>
          <p:cNvPr id="212" name="Google Shape;212;p41"/>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213" name="Google Shape;213;p41"/>
          <p:cNvSpPr txBox="1">
            <a:spLocks noGrp="1"/>
          </p:cNvSpPr>
          <p:nvPr>
            <p:ph type="body" idx="1"/>
          </p:nvPr>
        </p:nvSpPr>
        <p:spPr>
          <a:xfrm>
            <a:off x="609600" y="1189038"/>
            <a:ext cx="10958513" cy="5022850"/>
          </a:xfrm>
          <a:prstGeom prst="rect">
            <a:avLst/>
          </a:prstGeom>
          <a:noFill/>
          <a:ln>
            <a:noFill/>
          </a:ln>
        </p:spPr>
        <p:txBody>
          <a:bodyPr spcFirstLastPara="1" wrap="square" lIns="0" tIns="0" rIns="0" bIns="0" anchor="t" anchorCtr="0">
            <a:noAutofit/>
          </a:bodyPr>
          <a:lstStyle/>
          <a:p>
            <a:pPr marL="457200" lvl="0" indent="-457200" algn="l" rtl="0">
              <a:lnSpc>
                <a:spcPct val="200000"/>
              </a:lnSpc>
              <a:spcBef>
                <a:spcPts val="0"/>
              </a:spcBef>
              <a:spcAft>
                <a:spcPts val="0"/>
              </a:spcAft>
              <a:buSzPts val="2400"/>
              <a:buFont typeface="Verdana"/>
              <a:buAutoNum type="arabicPeriod"/>
            </a:pPr>
            <a:r>
              <a:rPr lang="en-US" u="sng" dirty="0">
                <a:solidFill>
                  <a:srgbClr val="0070C0"/>
                </a:solidFill>
              </a:rPr>
              <a:t>Troubleshoot</a:t>
            </a:r>
            <a:endParaRPr u="sng" dirty="0">
              <a:solidFill>
                <a:srgbClr val="0070C0"/>
              </a:solidFill>
            </a:endParaRPr>
          </a:p>
          <a:p>
            <a:pPr marL="457200" lvl="0" indent="-457200" algn="l" rtl="0">
              <a:lnSpc>
                <a:spcPct val="200000"/>
              </a:lnSpc>
              <a:spcBef>
                <a:spcPts val="1200"/>
              </a:spcBef>
              <a:spcAft>
                <a:spcPts val="0"/>
              </a:spcAft>
              <a:buSzPts val="2400"/>
              <a:buFont typeface="Verdana"/>
              <a:buAutoNum type="arabicPeriod"/>
            </a:pPr>
            <a:r>
              <a:rPr lang="en-US" dirty="0">
                <a:solidFill>
                  <a:srgbClr val="0070C0"/>
                </a:solidFill>
              </a:rPr>
              <a:t>Use case &amp; </a:t>
            </a:r>
            <a:r>
              <a:rPr lang="en-US" dirty="0" err="1">
                <a:solidFill>
                  <a:srgbClr val="0070C0"/>
                </a:solidFill>
              </a:rPr>
              <a:t>Problematique</a:t>
            </a:r>
            <a:endParaRPr dirty="0">
              <a:solidFill>
                <a:srgbClr val="0070C0"/>
              </a:solidFill>
            </a:endParaRPr>
          </a:p>
          <a:p>
            <a:pPr marL="457200" lvl="0" indent="-457200" algn="l" rtl="0">
              <a:lnSpc>
                <a:spcPct val="200000"/>
              </a:lnSpc>
              <a:spcBef>
                <a:spcPts val="1200"/>
              </a:spcBef>
              <a:spcAft>
                <a:spcPts val="0"/>
              </a:spcAft>
              <a:buSzPts val="2400"/>
              <a:buFont typeface="Verdana"/>
              <a:buAutoNum type="arabicPeriod"/>
            </a:pPr>
            <a:r>
              <a:rPr lang="en-US" u="sng" dirty="0">
                <a:solidFill>
                  <a:srgbClr val="0070C0"/>
                </a:solidFill>
                <a:hlinkClick r:id="" action="ppaction://noaction">
                  <a:extLst>
                    <a:ext uri="{A12FA001-AC4F-418D-AE19-62706E023703}">
                      <ahyp:hlinkClr xmlns:ahyp="http://schemas.microsoft.com/office/drawing/2018/hyperlinkcolor" val="tx"/>
                    </a:ext>
                  </a:extLst>
                </a:hlinkClick>
              </a:rPr>
              <a:t>Architecture </a:t>
            </a:r>
            <a:endParaRPr dirty="0">
              <a:solidFill>
                <a:srgbClr val="0070C0"/>
              </a:solidFill>
            </a:endParaRPr>
          </a:p>
          <a:p>
            <a:pPr marL="457200" lvl="0" indent="-457200" algn="l" rtl="0">
              <a:lnSpc>
                <a:spcPct val="200000"/>
              </a:lnSpc>
              <a:spcBef>
                <a:spcPts val="1200"/>
              </a:spcBef>
              <a:spcAft>
                <a:spcPts val="0"/>
              </a:spcAft>
              <a:buSzPts val="2400"/>
              <a:buFont typeface="Verdana"/>
              <a:buAutoNum type="arabicPeriod"/>
            </a:pPr>
            <a:r>
              <a:rPr lang="en-US" u="sng" dirty="0">
                <a:solidFill>
                  <a:schemeClr val="bg1"/>
                </a:solidFill>
              </a:rPr>
              <a:t>Demo</a:t>
            </a:r>
          </a:p>
          <a:p>
            <a:pPr marL="457200" lvl="0" indent="-457200" algn="l" rtl="0">
              <a:lnSpc>
                <a:spcPct val="200000"/>
              </a:lnSpc>
              <a:spcBef>
                <a:spcPts val="1200"/>
              </a:spcBef>
              <a:spcAft>
                <a:spcPts val="0"/>
              </a:spcAft>
              <a:buSzPts val="2400"/>
              <a:buFont typeface="Verdana"/>
              <a:buAutoNum type="arabicPeriod"/>
            </a:pPr>
            <a:r>
              <a:rPr lang="en-US" u="sng" dirty="0">
                <a:solidFill>
                  <a:schemeClr val="hlink"/>
                </a:solidFill>
              </a:rPr>
              <a:t>Next Step</a:t>
            </a:r>
          </a:p>
        </p:txBody>
      </p:sp>
    </p:spTree>
    <p:extLst>
      <p:ext uri="{BB962C8B-B14F-4D97-AF65-F5344CB8AC3E}">
        <p14:creationId xmlns:p14="http://schemas.microsoft.com/office/powerpoint/2010/main" val="26665036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1"/>
          <p:cNvSpPr txBox="1">
            <a:spLocks noGrp="1"/>
          </p:cNvSpPr>
          <p:nvPr>
            <p:ph type="title"/>
          </p:nvPr>
        </p:nvSpPr>
        <p:spPr>
          <a:xfrm>
            <a:off x="609600" y="248759"/>
            <a:ext cx="9485053"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Template contents</a:t>
            </a:r>
            <a:endParaRPr dirty="0"/>
          </a:p>
        </p:txBody>
      </p:sp>
      <p:sp>
        <p:nvSpPr>
          <p:cNvPr id="212" name="Google Shape;212;p41"/>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13" name="Google Shape;213;p41"/>
          <p:cNvSpPr txBox="1">
            <a:spLocks noGrp="1"/>
          </p:cNvSpPr>
          <p:nvPr>
            <p:ph type="body" idx="1"/>
          </p:nvPr>
        </p:nvSpPr>
        <p:spPr>
          <a:xfrm>
            <a:off x="609600" y="1189038"/>
            <a:ext cx="10958513" cy="5022850"/>
          </a:xfrm>
          <a:prstGeom prst="rect">
            <a:avLst/>
          </a:prstGeom>
          <a:noFill/>
          <a:ln>
            <a:noFill/>
          </a:ln>
        </p:spPr>
        <p:txBody>
          <a:bodyPr spcFirstLastPara="1" wrap="square" lIns="0" tIns="0" rIns="0" bIns="0" anchor="t" anchorCtr="0">
            <a:noAutofit/>
          </a:bodyPr>
          <a:lstStyle/>
          <a:p>
            <a:pPr marL="457200" lvl="0" indent="-457200" algn="l" rtl="0">
              <a:lnSpc>
                <a:spcPct val="200000"/>
              </a:lnSpc>
              <a:spcBef>
                <a:spcPts val="0"/>
              </a:spcBef>
              <a:spcAft>
                <a:spcPts val="0"/>
              </a:spcAft>
              <a:buSzPts val="2400"/>
              <a:buFont typeface="Verdana"/>
              <a:buAutoNum type="arabicPeriod"/>
            </a:pPr>
            <a:r>
              <a:rPr lang="en-US" u="sng" dirty="0">
                <a:solidFill>
                  <a:srgbClr val="0070C0"/>
                </a:solidFill>
              </a:rPr>
              <a:t>Troubleshoot</a:t>
            </a:r>
            <a:endParaRPr u="sng" dirty="0">
              <a:solidFill>
                <a:srgbClr val="0070C0"/>
              </a:solidFill>
            </a:endParaRPr>
          </a:p>
          <a:p>
            <a:pPr marL="457200" lvl="0" indent="-457200" algn="l" rtl="0">
              <a:lnSpc>
                <a:spcPct val="200000"/>
              </a:lnSpc>
              <a:spcBef>
                <a:spcPts val="1200"/>
              </a:spcBef>
              <a:spcAft>
                <a:spcPts val="0"/>
              </a:spcAft>
              <a:buSzPts val="2400"/>
              <a:buFont typeface="Verdana"/>
              <a:buAutoNum type="arabicPeriod"/>
            </a:pPr>
            <a:r>
              <a:rPr lang="en-US" dirty="0">
                <a:solidFill>
                  <a:srgbClr val="0070C0"/>
                </a:solidFill>
              </a:rPr>
              <a:t>Use case &amp; </a:t>
            </a:r>
            <a:r>
              <a:rPr lang="en-US" dirty="0" err="1">
                <a:solidFill>
                  <a:srgbClr val="0070C0"/>
                </a:solidFill>
              </a:rPr>
              <a:t>Problematique</a:t>
            </a:r>
            <a:endParaRPr dirty="0">
              <a:solidFill>
                <a:srgbClr val="0070C0"/>
              </a:solidFill>
            </a:endParaRPr>
          </a:p>
          <a:p>
            <a:pPr marL="457200" lvl="0" indent="-457200" algn="l" rtl="0">
              <a:lnSpc>
                <a:spcPct val="200000"/>
              </a:lnSpc>
              <a:spcBef>
                <a:spcPts val="1200"/>
              </a:spcBef>
              <a:spcAft>
                <a:spcPts val="0"/>
              </a:spcAft>
              <a:buSzPts val="2400"/>
              <a:buFont typeface="Verdana"/>
              <a:buAutoNum type="arabicPeriod"/>
            </a:pPr>
            <a:r>
              <a:rPr lang="en-US" u="sng" dirty="0">
                <a:solidFill>
                  <a:srgbClr val="0070C0"/>
                </a:solidFill>
                <a:hlinkClick r:id="" action="ppaction://noaction">
                  <a:extLst>
                    <a:ext uri="{A12FA001-AC4F-418D-AE19-62706E023703}">
                      <ahyp:hlinkClr xmlns:ahyp="http://schemas.microsoft.com/office/drawing/2018/hyperlinkcolor" val="tx"/>
                    </a:ext>
                  </a:extLst>
                </a:hlinkClick>
              </a:rPr>
              <a:t>Architecture </a:t>
            </a:r>
            <a:endParaRPr dirty="0">
              <a:solidFill>
                <a:srgbClr val="0070C0"/>
              </a:solidFill>
            </a:endParaRPr>
          </a:p>
          <a:p>
            <a:pPr marL="457200" lvl="0" indent="-457200" algn="l" rtl="0">
              <a:lnSpc>
                <a:spcPct val="200000"/>
              </a:lnSpc>
              <a:spcBef>
                <a:spcPts val="1200"/>
              </a:spcBef>
              <a:spcAft>
                <a:spcPts val="0"/>
              </a:spcAft>
              <a:buSzPts val="2400"/>
              <a:buFont typeface="Verdana"/>
              <a:buAutoNum type="arabicPeriod"/>
            </a:pPr>
            <a:r>
              <a:rPr lang="en-US" u="sng" dirty="0">
                <a:solidFill>
                  <a:srgbClr val="0070C0"/>
                </a:solidFill>
              </a:rPr>
              <a:t>Demo</a:t>
            </a:r>
          </a:p>
          <a:p>
            <a:pPr marL="457200" lvl="0" indent="-457200" algn="l" rtl="0">
              <a:lnSpc>
                <a:spcPct val="200000"/>
              </a:lnSpc>
              <a:spcBef>
                <a:spcPts val="1200"/>
              </a:spcBef>
              <a:spcAft>
                <a:spcPts val="0"/>
              </a:spcAft>
              <a:buSzPts val="2400"/>
              <a:buFont typeface="Verdana"/>
              <a:buAutoNum type="arabicPeriod"/>
            </a:pPr>
            <a:r>
              <a:rPr lang="en-US" u="sng" dirty="0">
                <a:solidFill>
                  <a:schemeClr val="bg1"/>
                </a:solidFill>
              </a:rPr>
              <a:t>Next Step</a:t>
            </a:r>
          </a:p>
        </p:txBody>
      </p:sp>
    </p:spTree>
    <p:extLst>
      <p:ext uri="{BB962C8B-B14F-4D97-AF65-F5344CB8AC3E}">
        <p14:creationId xmlns:p14="http://schemas.microsoft.com/office/powerpoint/2010/main" val="338783877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3" name="Title 2">
            <a:extLst>
              <a:ext uri="{FF2B5EF4-FFF2-40B4-BE49-F238E27FC236}">
                <a16:creationId xmlns:a16="http://schemas.microsoft.com/office/drawing/2014/main" id="{E6812BBA-7780-012E-FE3A-FB4E7B2CF83D}"/>
              </a:ext>
            </a:extLst>
          </p:cNvPr>
          <p:cNvSpPr>
            <a:spLocks noGrp="1"/>
          </p:cNvSpPr>
          <p:nvPr>
            <p:ph type="title"/>
          </p:nvPr>
        </p:nvSpPr>
        <p:spPr/>
        <p:txBody>
          <a:bodyPr/>
          <a:lstStyle/>
          <a:p>
            <a:r>
              <a:rPr lang="en-US" dirty="0">
                <a:solidFill>
                  <a:schemeClr val="bg1"/>
                </a:solidFill>
              </a:rPr>
              <a:t>Future</a:t>
            </a:r>
            <a:endParaRPr lang="en-MA" dirty="0"/>
          </a:p>
        </p:txBody>
      </p:sp>
      <p:pic>
        <p:nvPicPr>
          <p:cNvPr id="1026" name="Picture 2" descr="Message Queues And Kafka Explained in Plain English">
            <a:extLst>
              <a:ext uri="{FF2B5EF4-FFF2-40B4-BE49-F238E27FC236}">
                <a16:creationId xmlns:a16="http://schemas.microsoft.com/office/drawing/2014/main" id="{CA9C4181-E506-214B-8891-BC8EBCA35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8095" y="1261233"/>
            <a:ext cx="2579552" cy="12457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FB70FC-5BD4-0373-A34B-63703DB63A76}"/>
              </a:ext>
            </a:extLst>
          </p:cNvPr>
          <p:cNvSpPr txBox="1"/>
          <p:nvPr/>
        </p:nvSpPr>
        <p:spPr>
          <a:xfrm>
            <a:off x="616226" y="2445027"/>
            <a:ext cx="7069564" cy="369332"/>
          </a:xfrm>
          <a:prstGeom prst="rect">
            <a:avLst/>
          </a:prstGeom>
          <a:noFill/>
        </p:spPr>
        <p:txBody>
          <a:bodyPr wrap="none" rtlCol="0">
            <a:spAutoFit/>
          </a:bodyPr>
          <a:lstStyle/>
          <a:p>
            <a:r>
              <a:rPr lang="en-US" sz="1800" b="1" dirty="0"/>
              <a:t>Messaging Queues:</a:t>
            </a:r>
            <a:r>
              <a:rPr lang="en-US" sz="1800" dirty="0"/>
              <a:t> </a:t>
            </a:r>
            <a:r>
              <a:rPr lang="en-US" sz="1600" dirty="0"/>
              <a:t>Use tools like Kafka for efficient message handling.</a:t>
            </a:r>
          </a:p>
        </p:txBody>
      </p:sp>
      <p:sp>
        <p:nvSpPr>
          <p:cNvPr id="5" name="TextBox 4">
            <a:extLst>
              <a:ext uri="{FF2B5EF4-FFF2-40B4-BE49-F238E27FC236}">
                <a16:creationId xmlns:a16="http://schemas.microsoft.com/office/drawing/2014/main" id="{B324BC56-683A-1EB4-BCE3-15FB0B1102FC}"/>
              </a:ext>
            </a:extLst>
          </p:cNvPr>
          <p:cNvSpPr txBox="1"/>
          <p:nvPr/>
        </p:nvSpPr>
        <p:spPr>
          <a:xfrm>
            <a:off x="616226" y="3004931"/>
            <a:ext cx="8866530" cy="369332"/>
          </a:xfrm>
          <a:prstGeom prst="rect">
            <a:avLst/>
          </a:prstGeom>
          <a:noFill/>
        </p:spPr>
        <p:txBody>
          <a:bodyPr wrap="none" rtlCol="0">
            <a:spAutoFit/>
          </a:bodyPr>
          <a:lstStyle/>
          <a:p>
            <a:r>
              <a:rPr lang="en-US" sz="1800" b="1" dirty="0"/>
              <a:t>Data Synchronization:</a:t>
            </a:r>
            <a:r>
              <a:rPr lang="en-US" sz="1800" dirty="0"/>
              <a:t> </a:t>
            </a:r>
            <a:r>
              <a:rPr lang="en-US" sz="1600" dirty="0"/>
              <a:t>Synchronize additional and more complex data (Contact, Cases…) .</a:t>
            </a:r>
          </a:p>
        </p:txBody>
      </p:sp>
      <p:sp>
        <p:nvSpPr>
          <p:cNvPr id="6" name="TextBox 5">
            <a:extLst>
              <a:ext uri="{FF2B5EF4-FFF2-40B4-BE49-F238E27FC236}">
                <a16:creationId xmlns:a16="http://schemas.microsoft.com/office/drawing/2014/main" id="{198EFA80-1FB5-9278-46B4-50E864664F67}"/>
              </a:ext>
            </a:extLst>
          </p:cNvPr>
          <p:cNvSpPr txBox="1"/>
          <p:nvPr/>
        </p:nvSpPr>
        <p:spPr>
          <a:xfrm>
            <a:off x="616226" y="3564835"/>
            <a:ext cx="10067180" cy="369332"/>
          </a:xfrm>
          <a:prstGeom prst="rect">
            <a:avLst/>
          </a:prstGeom>
          <a:noFill/>
        </p:spPr>
        <p:txBody>
          <a:bodyPr wrap="none" rtlCol="0">
            <a:spAutoFit/>
          </a:bodyPr>
          <a:lstStyle/>
          <a:p>
            <a:r>
              <a:rPr lang="en-US" sz="1800" b="1" dirty="0"/>
              <a:t>Expand Connector Usage:</a:t>
            </a:r>
            <a:r>
              <a:rPr lang="en-US" sz="1800" dirty="0"/>
              <a:t> </a:t>
            </a:r>
            <a:r>
              <a:rPr lang="en-US" sz="1600" dirty="0"/>
              <a:t>Implement additional connectors such as publisher, listener, and Composite.</a:t>
            </a:r>
          </a:p>
        </p:txBody>
      </p:sp>
      <p:sp>
        <p:nvSpPr>
          <p:cNvPr id="7" name="TextBox 6">
            <a:extLst>
              <a:ext uri="{FF2B5EF4-FFF2-40B4-BE49-F238E27FC236}">
                <a16:creationId xmlns:a16="http://schemas.microsoft.com/office/drawing/2014/main" id="{969766FC-21EB-A246-C68E-E5AC75E529B4}"/>
              </a:ext>
            </a:extLst>
          </p:cNvPr>
          <p:cNvSpPr txBox="1"/>
          <p:nvPr/>
        </p:nvSpPr>
        <p:spPr>
          <a:xfrm>
            <a:off x="616226" y="4130145"/>
            <a:ext cx="8940268" cy="369332"/>
          </a:xfrm>
          <a:prstGeom prst="rect">
            <a:avLst/>
          </a:prstGeom>
          <a:noFill/>
        </p:spPr>
        <p:txBody>
          <a:bodyPr wrap="none" rtlCol="0">
            <a:spAutoFit/>
          </a:bodyPr>
          <a:lstStyle/>
          <a:p>
            <a:r>
              <a:rPr lang="en-US" sz="1800" b="1" dirty="0"/>
              <a:t>Optimize Archiving Model:</a:t>
            </a:r>
            <a:r>
              <a:rPr lang="en-US" sz="1800" dirty="0"/>
              <a:t> </a:t>
            </a:r>
            <a:r>
              <a:rPr lang="en-US" sz="1600" dirty="0"/>
              <a:t>Enhance the archiving model for increased efficiency and utility.</a:t>
            </a:r>
            <a:endParaRPr lang="en-MA" sz="1600" dirty="0"/>
          </a:p>
        </p:txBody>
      </p:sp>
      <p:sp>
        <p:nvSpPr>
          <p:cNvPr id="8" name="TextBox 7">
            <a:extLst>
              <a:ext uri="{FF2B5EF4-FFF2-40B4-BE49-F238E27FC236}">
                <a16:creationId xmlns:a16="http://schemas.microsoft.com/office/drawing/2014/main" id="{D98E693D-4EAE-F092-1310-55452127A949}"/>
              </a:ext>
            </a:extLst>
          </p:cNvPr>
          <p:cNvSpPr txBox="1"/>
          <p:nvPr/>
        </p:nvSpPr>
        <p:spPr>
          <a:xfrm>
            <a:off x="616226" y="1302564"/>
            <a:ext cx="2579552" cy="461665"/>
          </a:xfrm>
          <a:prstGeom prst="rect">
            <a:avLst/>
          </a:prstGeom>
          <a:noFill/>
        </p:spPr>
        <p:txBody>
          <a:bodyPr wrap="none" rtlCol="0">
            <a:spAutoFit/>
          </a:bodyPr>
          <a:lstStyle/>
          <a:p>
            <a:r>
              <a:rPr lang="en-MA" sz="2400" b="1" dirty="0"/>
              <a:t>Keys to Improve</a:t>
            </a:r>
          </a:p>
        </p:txBody>
      </p:sp>
    </p:spTree>
    <p:extLst>
      <p:ext uri="{BB962C8B-B14F-4D97-AF65-F5344CB8AC3E}">
        <p14:creationId xmlns:p14="http://schemas.microsoft.com/office/powerpoint/2010/main" val="13801972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6"/>
          <p:cNvSpPr txBox="1">
            <a:spLocks noGrp="1"/>
          </p:cNvSpPr>
          <p:nvPr>
            <p:ph type="body" idx="1"/>
          </p:nvPr>
        </p:nvSpPr>
        <p:spPr>
          <a:xfrm>
            <a:off x="624255" y="3754967"/>
            <a:ext cx="10944549" cy="1265767"/>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SzPts val="2400"/>
              <a:buNone/>
            </a:pPr>
            <a:r>
              <a:rPr lang="en-US" dirty="0"/>
              <a:t>Abdelbasset WARAKI</a:t>
            </a:r>
            <a:endParaRPr dirty="0"/>
          </a:p>
          <a:p>
            <a:pPr marL="0" lvl="0" indent="0" algn="l" rtl="0">
              <a:lnSpc>
                <a:spcPct val="150000"/>
              </a:lnSpc>
              <a:spcBef>
                <a:spcPts val="1200"/>
              </a:spcBef>
              <a:spcAft>
                <a:spcPts val="0"/>
              </a:spcAft>
              <a:buSzPts val="2400"/>
              <a:buNone/>
            </a:pPr>
            <a:endParaRPr dirty="0"/>
          </a:p>
          <a:p>
            <a:pPr marL="0" lvl="0" indent="0" algn="l" rtl="0">
              <a:lnSpc>
                <a:spcPct val="150000"/>
              </a:lnSpc>
              <a:spcBef>
                <a:spcPts val="1200"/>
              </a:spcBef>
              <a:spcAft>
                <a:spcPts val="0"/>
              </a:spcAft>
              <a:buSzPts val="2400"/>
              <a:buNone/>
            </a:pPr>
            <a:endParaRPr dirty="0"/>
          </a:p>
        </p:txBody>
      </p:sp>
      <p:sp>
        <p:nvSpPr>
          <p:cNvPr id="251" name="Google Shape;251;p46"/>
          <p:cNvSpPr txBox="1">
            <a:spLocks noGrp="1"/>
          </p:cNvSpPr>
          <p:nvPr>
            <p:ph type="title"/>
          </p:nvPr>
        </p:nvSpPr>
        <p:spPr>
          <a:xfrm>
            <a:off x="609443" y="2088333"/>
            <a:ext cx="7084130" cy="1340667"/>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en-US" dirty="0"/>
              <a:t>Salesforce Interview</a:t>
            </a:r>
            <a:endParaRPr dirty="0"/>
          </a:p>
        </p:txBody>
      </p:sp>
      <p:sp>
        <p:nvSpPr>
          <p:cNvPr id="252" name="Google Shape;252;p46"/>
          <p:cNvSpPr txBox="1"/>
          <p:nvPr/>
        </p:nvSpPr>
        <p:spPr>
          <a:xfrm>
            <a:off x="9628326" y="804864"/>
            <a:ext cx="246244" cy="492443"/>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None/>
            </a:pPr>
            <a:endParaRPr sz="2400" b="0" i="0" u="none" strike="noStrike" cap="none">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23983856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p40"/>
          <p:cNvSpPr txBox="1">
            <a:spLocks noGrp="1"/>
          </p:cNvSpPr>
          <p:nvPr>
            <p:ph type="title"/>
          </p:nvPr>
        </p:nvSpPr>
        <p:spPr>
          <a:xfrm>
            <a:off x="609442" y="0"/>
            <a:ext cx="7415621"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Troubleshoot</a:t>
            </a:r>
            <a:endParaRPr dirty="0"/>
          </a:p>
        </p:txBody>
      </p:sp>
      <p:sp>
        <p:nvSpPr>
          <p:cNvPr id="206" name="Google Shape;206;p40"/>
          <p:cNvSpPr txBox="1">
            <a:spLocks noGrp="1"/>
          </p:cNvSpPr>
          <p:nvPr>
            <p:ph type="body" idx="2"/>
          </p:nvPr>
        </p:nvSpPr>
        <p:spPr>
          <a:xfrm>
            <a:off x="609440" y="1732500"/>
            <a:ext cx="1958816" cy="467234"/>
          </a:xfrm>
          <a:prstGeom prst="rect">
            <a:avLst/>
          </a:prstGeom>
          <a:noFill/>
          <a:ln>
            <a:noFill/>
          </a:ln>
        </p:spPr>
        <p:txBody>
          <a:bodyPr spcFirstLastPara="1" wrap="square" lIns="0" tIns="0" rIns="0" bIns="0" anchor="t" anchorCtr="0">
            <a:noAutofit/>
          </a:bodyPr>
          <a:lstStyle/>
          <a:p>
            <a:pPr marL="225425" lvl="0" indent="-225425" algn="l" rtl="0">
              <a:spcBef>
                <a:spcPts val="0"/>
              </a:spcBef>
              <a:spcAft>
                <a:spcPts val="0"/>
              </a:spcAft>
              <a:buSzPts val="2400"/>
              <a:buChar char="•"/>
            </a:pPr>
            <a:r>
              <a:rPr lang="en-US" dirty="0"/>
              <a:t>Scheduler</a:t>
            </a:r>
          </a:p>
          <a:p>
            <a:pPr marL="0" lvl="0" indent="0" algn="l" rtl="0">
              <a:spcBef>
                <a:spcPts val="0"/>
              </a:spcBef>
              <a:spcAft>
                <a:spcPts val="0"/>
              </a:spcAft>
              <a:buSzPts val="2400"/>
              <a:buNone/>
            </a:pPr>
            <a:endParaRPr dirty="0"/>
          </a:p>
        </p:txBody>
      </p:sp>
      <p:pic>
        <p:nvPicPr>
          <p:cNvPr id="4" name="Picture 3">
            <a:extLst>
              <a:ext uri="{FF2B5EF4-FFF2-40B4-BE49-F238E27FC236}">
                <a16:creationId xmlns:a16="http://schemas.microsoft.com/office/drawing/2014/main" id="{64B4F47C-B58E-6BF8-D4DB-F25A02DCA2B3}"/>
              </a:ext>
            </a:extLst>
          </p:cNvPr>
          <p:cNvPicPr>
            <a:picLocks noChangeAspect="1"/>
          </p:cNvPicPr>
          <p:nvPr/>
        </p:nvPicPr>
        <p:blipFill>
          <a:blip r:embed="rId3"/>
          <a:stretch>
            <a:fillRect/>
          </a:stretch>
        </p:blipFill>
        <p:spPr>
          <a:xfrm>
            <a:off x="8522899" y="1366635"/>
            <a:ext cx="3300172" cy="3147856"/>
          </a:xfrm>
          <a:prstGeom prst="rect">
            <a:avLst/>
          </a:prstGeom>
        </p:spPr>
      </p:pic>
      <p:sp>
        <p:nvSpPr>
          <p:cNvPr id="5" name="Google Shape;206;p40">
            <a:extLst>
              <a:ext uri="{FF2B5EF4-FFF2-40B4-BE49-F238E27FC236}">
                <a16:creationId xmlns:a16="http://schemas.microsoft.com/office/drawing/2014/main" id="{4C1799B7-7FCD-C592-576E-547F15A3A2E3}"/>
              </a:ext>
            </a:extLst>
          </p:cNvPr>
          <p:cNvSpPr txBox="1">
            <a:spLocks/>
          </p:cNvSpPr>
          <p:nvPr/>
        </p:nvSpPr>
        <p:spPr>
          <a:xfrm>
            <a:off x="609441" y="2540508"/>
            <a:ext cx="2979147" cy="4672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200"/>
              </a:spcBef>
              <a:spcAft>
                <a:spcPts val="0"/>
              </a:spcAft>
              <a:buClr>
                <a:srgbClr val="00A0DF"/>
              </a:buClr>
              <a:buSzPts val="1800"/>
              <a:buFont typeface="Arial"/>
              <a:buChar char="•"/>
              <a:defRPr sz="2400" b="0" i="0" u="none" strike="noStrike" cap="none">
                <a:solidFill>
                  <a:schemeClr val="dk2"/>
                </a:solidFill>
                <a:latin typeface="Verdana"/>
                <a:ea typeface="Verdana"/>
                <a:cs typeface="Verdana"/>
                <a:sym typeface="Verdana"/>
              </a:defRPr>
            </a:lvl1pPr>
            <a:lvl2pPr marL="914400" marR="0" lvl="1" indent="-342900" algn="l" rtl="0">
              <a:lnSpc>
                <a:spcPct val="100000"/>
              </a:lnSpc>
              <a:spcBef>
                <a:spcPts val="600"/>
              </a:spcBef>
              <a:spcAft>
                <a:spcPts val="0"/>
              </a:spcAft>
              <a:buClr>
                <a:srgbClr val="00A0DF"/>
              </a:buClr>
              <a:buSzPts val="1800"/>
              <a:buFont typeface="Open Sans"/>
              <a:buChar char="–"/>
              <a:defRPr sz="2000" b="0" i="0" u="none" strike="noStrike" cap="none">
                <a:solidFill>
                  <a:schemeClr val="dk2"/>
                </a:solidFill>
                <a:latin typeface="Verdana"/>
                <a:ea typeface="Verdana"/>
                <a:cs typeface="Verdana"/>
                <a:sym typeface="Verdana"/>
              </a:defRPr>
            </a:lvl2pPr>
            <a:lvl3pPr marL="1371600" marR="0" lvl="2" indent="-342900" algn="l" rtl="0">
              <a:lnSpc>
                <a:spcPct val="100000"/>
              </a:lnSpc>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L="1828800" marR="0" lvl="3" indent="-342900" algn="l" rtl="0">
              <a:lnSpc>
                <a:spcPct val="100000"/>
              </a:lnSpc>
              <a:spcBef>
                <a:spcPts val="533"/>
              </a:spcBef>
              <a:spcAft>
                <a:spcPts val="0"/>
              </a:spcAft>
              <a:buClr>
                <a:srgbClr val="00A0DF"/>
              </a:buClr>
              <a:buSzPts val="1800"/>
              <a:buFont typeface="Open Sans"/>
              <a:buChar char="–"/>
              <a:defRPr sz="1600" b="0" i="0" u="none" strike="noStrike" cap="none">
                <a:solidFill>
                  <a:schemeClr val="dk2"/>
                </a:solidFill>
                <a:latin typeface="Verdana"/>
                <a:ea typeface="Verdana"/>
                <a:cs typeface="Verdana"/>
                <a:sym typeface="Verdana"/>
              </a:defRPr>
            </a:lvl4pPr>
            <a:lvl5pPr marL="2286000" marR="0" lvl="4" indent="-342900" algn="l" rtl="0">
              <a:lnSpc>
                <a:spcPct val="100000"/>
              </a:lnSpc>
              <a:spcBef>
                <a:spcPts val="533"/>
              </a:spcBef>
              <a:spcAft>
                <a:spcPts val="0"/>
              </a:spcAft>
              <a:buClr>
                <a:srgbClr val="00A0DF"/>
              </a:buClr>
              <a:buSzPts val="1800"/>
              <a:buFont typeface="Arial"/>
              <a:buChar char="•"/>
              <a:defRPr sz="1600" b="0" i="0" u="none" strike="noStrike" cap="none">
                <a:solidFill>
                  <a:schemeClr val="dk2"/>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6pPr>
            <a:lvl7pPr marL="3200400" marR="0" lvl="6"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7pPr>
            <a:lvl8pPr marL="3657600" marR="0" lvl="7"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8pPr>
            <a:lvl9pPr marL="4114800" marR="0" lvl="8"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9pPr>
          </a:lstStyle>
          <a:p>
            <a:pPr marL="225425" indent="-225425">
              <a:spcBef>
                <a:spcPts val="0"/>
              </a:spcBef>
              <a:buSzPts val="2400"/>
            </a:pPr>
            <a:r>
              <a:rPr lang="en-US" dirty="0"/>
              <a:t>Java Connector</a:t>
            </a:r>
          </a:p>
        </p:txBody>
      </p:sp>
      <p:sp>
        <p:nvSpPr>
          <p:cNvPr id="6" name="Google Shape;206;p40">
            <a:extLst>
              <a:ext uri="{FF2B5EF4-FFF2-40B4-BE49-F238E27FC236}">
                <a16:creationId xmlns:a16="http://schemas.microsoft.com/office/drawing/2014/main" id="{AE2A6153-956B-8FE1-55D0-00D4A06B5458}"/>
              </a:ext>
            </a:extLst>
          </p:cNvPr>
          <p:cNvSpPr txBox="1">
            <a:spLocks/>
          </p:cNvSpPr>
          <p:nvPr/>
        </p:nvSpPr>
        <p:spPr>
          <a:xfrm>
            <a:off x="609440" y="3348516"/>
            <a:ext cx="3910802" cy="4672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200"/>
              </a:spcBef>
              <a:spcAft>
                <a:spcPts val="0"/>
              </a:spcAft>
              <a:buClr>
                <a:srgbClr val="00A0DF"/>
              </a:buClr>
              <a:buSzPts val="1800"/>
              <a:buFont typeface="Arial"/>
              <a:buChar char="•"/>
              <a:defRPr sz="2400" b="0" i="0" u="none" strike="noStrike" cap="none">
                <a:solidFill>
                  <a:schemeClr val="dk2"/>
                </a:solidFill>
                <a:latin typeface="Verdana"/>
                <a:ea typeface="Verdana"/>
                <a:cs typeface="Verdana"/>
                <a:sym typeface="Verdana"/>
              </a:defRPr>
            </a:lvl1pPr>
            <a:lvl2pPr marL="914400" marR="0" lvl="1" indent="-342900" algn="l" rtl="0">
              <a:lnSpc>
                <a:spcPct val="100000"/>
              </a:lnSpc>
              <a:spcBef>
                <a:spcPts val="600"/>
              </a:spcBef>
              <a:spcAft>
                <a:spcPts val="0"/>
              </a:spcAft>
              <a:buClr>
                <a:srgbClr val="00A0DF"/>
              </a:buClr>
              <a:buSzPts val="1800"/>
              <a:buFont typeface="Open Sans"/>
              <a:buChar char="–"/>
              <a:defRPr sz="2000" b="0" i="0" u="none" strike="noStrike" cap="none">
                <a:solidFill>
                  <a:schemeClr val="dk2"/>
                </a:solidFill>
                <a:latin typeface="Verdana"/>
                <a:ea typeface="Verdana"/>
                <a:cs typeface="Verdana"/>
                <a:sym typeface="Verdana"/>
              </a:defRPr>
            </a:lvl2pPr>
            <a:lvl3pPr marL="1371600" marR="0" lvl="2" indent="-342900" algn="l" rtl="0">
              <a:lnSpc>
                <a:spcPct val="100000"/>
              </a:lnSpc>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L="1828800" marR="0" lvl="3" indent="-342900" algn="l" rtl="0">
              <a:lnSpc>
                <a:spcPct val="100000"/>
              </a:lnSpc>
              <a:spcBef>
                <a:spcPts val="533"/>
              </a:spcBef>
              <a:spcAft>
                <a:spcPts val="0"/>
              </a:spcAft>
              <a:buClr>
                <a:srgbClr val="00A0DF"/>
              </a:buClr>
              <a:buSzPts val="1800"/>
              <a:buFont typeface="Open Sans"/>
              <a:buChar char="–"/>
              <a:defRPr sz="1600" b="0" i="0" u="none" strike="noStrike" cap="none">
                <a:solidFill>
                  <a:schemeClr val="dk2"/>
                </a:solidFill>
                <a:latin typeface="Verdana"/>
                <a:ea typeface="Verdana"/>
                <a:cs typeface="Verdana"/>
                <a:sym typeface="Verdana"/>
              </a:defRPr>
            </a:lvl4pPr>
            <a:lvl5pPr marL="2286000" marR="0" lvl="4" indent="-342900" algn="l" rtl="0">
              <a:lnSpc>
                <a:spcPct val="100000"/>
              </a:lnSpc>
              <a:spcBef>
                <a:spcPts val="533"/>
              </a:spcBef>
              <a:spcAft>
                <a:spcPts val="0"/>
              </a:spcAft>
              <a:buClr>
                <a:srgbClr val="00A0DF"/>
              </a:buClr>
              <a:buSzPts val="1800"/>
              <a:buFont typeface="Arial"/>
              <a:buChar char="•"/>
              <a:defRPr sz="1600" b="0" i="0" u="none" strike="noStrike" cap="none">
                <a:solidFill>
                  <a:schemeClr val="dk2"/>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6pPr>
            <a:lvl7pPr marL="3200400" marR="0" lvl="6"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7pPr>
            <a:lvl8pPr marL="3657600" marR="0" lvl="7"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8pPr>
            <a:lvl9pPr marL="4114800" marR="0" lvl="8"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9pPr>
          </a:lstStyle>
          <a:p>
            <a:pPr marL="225425" indent="-225425">
              <a:spcBef>
                <a:spcPts val="0"/>
              </a:spcBef>
              <a:buSzPts val="2400"/>
            </a:pPr>
            <a:r>
              <a:rPr lang="en-US" dirty="0"/>
              <a:t>Publisher &amp; Consumer</a:t>
            </a:r>
          </a:p>
          <a:p>
            <a:pPr marL="0" indent="0">
              <a:spcBef>
                <a:spcPts val="0"/>
              </a:spcBef>
              <a:buSzPts val="2400"/>
              <a:buFont typeface="Arial"/>
              <a:buNone/>
            </a:pPr>
            <a:endParaRPr lang="en-US"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p40"/>
          <p:cNvSpPr txBox="1">
            <a:spLocks noGrp="1"/>
          </p:cNvSpPr>
          <p:nvPr>
            <p:ph type="title"/>
          </p:nvPr>
        </p:nvSpPr>
        <p:spPr>
          <a:xfrm>
            <a:off x="609442" y="0"/>
            <a:ext cx="7415621"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Troubleshoot</a:t>
            </a:r>
            <a:endParaRPr dirty="0"/>
          </a:p>
        </p:txBody>
      </p:sp>
      <p:sp>
        <p:nvSpPr>
          <p:cNvPr id="206" name="Google Shape;206;p40"/>
          <p:cNvSpPr txBox="1">
            <a:spLocks noGrp="1"/>
          </p:cNvSpPr>
          <p:nvPr>
            <p:ph type="body" idx="2"/>
          </p:nvPr>
        </p:nvSpPr>
        <p:spPr>
          <a:xfrm>
            <a:off x="609440" y="1732500"/>
            <a:ext cx="1958816" cy="467234"/>
          </a:xfrm>
          <a:prstGeom prst="rect">
            <a:avLst/>
          </a:prstGeom>
          <a:noFill/>
          <a:ln>
            <a:noFill/>
          </a:ln>
        </p:spPr>
        <p:txBody>
          <a:bodyPr spcFirstLastPara="1" wrap="square" lIns="0" tIns="0" rIns="0" bIns="0" anchor="t" anchorCtr="0">
            <a:noAutofit/>
          </a:bodyPr>
          <a:lstStyle/>
          <a:p>
            <a:pPr marL="225425" lvl="0" indent="-225425" algn="l" rtl="0">
              <a:spcBef>
                <a:spcPts val="0"/>
              </a:spcBef>
              <a:spcAft>
                <a:spcPts val="0"/>
              </a:spcAft>
              <a:buSzPts val="2400"/>
              <a:buChar char="•"/>
            </a:pPr>
            <a:r>
              <a:rPr lang="en-US" dirty="0"/>
              <a:t>Scheduler</a:t>
            </a:r>
          </a:p>
          <a:p>
            <a:pPr marL="0" lvl="0" indent="0" algn="l" rtl="0">
              <a:spcBef>
                <a:spcPts val="0"/>
              </a:spcBef>
              <a:spcAft>
                <a:spcPts val="0"/>
              </a:spcAft>
              <a:buSzPts val="2400"/>
              <a:buNone/>
            </a:pPr>
            <a:endParaRPr dirty="0"/>
          </a:p>
        </p:txBody>
      </p:sp>
      <p:sp>
        <p:nvSpPr>
          <p:cNvPr id="5" name="Google Shape;206;p40">
            <a:extLst>
              <a:ext uri="{FF2B5EF4-FFF2-40B4-BE49-F238E27FC236}">
                <a16:creationId xmlns:a16="http://schemas.microsoft.com/office/drawing/2014/main" id="{4C1799B7-7FCD-C592-576E-547F15A3A2E3}"/>
              </a:ext>
            </a:extLst>
          </p:cNvPr>
          <p:cNvSpPr txBox="1">
            <a:spLocks/>
          </p:cNvSpPr>
          <p:nvPr/>
        </p:nvSpPr>
        <p:spPr>
          <a:xfrm>
            <a:off x="609441" y="2540508"/>
            <a:ext cx="2979147" cy="4672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200"/>
              </a:spcBef>
              <a:spcAft>
                <a:spcPts val="0"/>
              </a:spcAft>
              <a:buClr>
                <a:srgbClr val="00A0DF"/>
              </a:buClr>
              <a:buSzPts val="1800"/>
              <a:buFont typeface="Arial"/>
              <a:buChar char="•"/>
              <a:defRPr sz="2400" b="0" i="0" u="none" strike="noStrike" cap="none">
                <a:solidFill>
                  <a:schemeClr val="dk2"/>
                </a:solidFill>
                <a:latin typeface="Verdana"/>
                <a:ea typeface="Verdana"/>
                <a:cs typeface="Verdana"/>
                <a:sym typeface="Verdana"/>
              </a:defRPr>
            </a:lvl1pPr>
            <a:lvl2pPr marL="914400" marR="0" lvl="1" indent="-342900" algn="l" rtl="0">
              <a:lnSpc>
                <a:spcPct val="100000"/>
              </a:lnSpc>
              <a:spcBef>
                <a:spcPts val="600"/>
              </a:spcBef>
              <a:spcAft>
                <a:spcPts val="0"/>
              </a:spcAft>
              <a:buClr>
                <a:srgbClr val="00A0DF"/>
              </a:buClr>
              <a:buSzPts val="1800"/>
              <a:buFont typeface="Open Sans"/>
              <a:buChar char="–"/>
              <a:defRPr sz="2000" b="0" i="0" u="none" strike="noStrike" cap="none">
                <a:solidFill>
                  <a:schemeClr val="dk2"/>
                </a:solidFill>
                <a:latin typeface="Verdana"/>
                <a:ea typeface="Verdana"/>
                <a:cs typeface="Verdana"/>
                <a:sym typeface="Verdana"/>
              </a:defRPr>
            </a:lvl2pPr>
            <a:lvl3pPr marL="1371600" marR="0" lvl="2" indent="-342900" algn="l" rtl="0">
              <a:lnSpc>
                <a:spcPct val="100000"/>
              </a:lnSpc>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L="1828800" marR="0" lvl="3" indent="-342900" algn="l" rtl="0">
              <a:lnSpc>
                <a:spcPct val="100000"/>
              </a:lnSpc>
              <a:spcBef>
                <a:spcPts val="533"/>
              </a:spcBef>
              <a:spcAft>
                <a:spcPts val="0"/>
              </a:spcAft>
              <a:buClr>
                <a:srgbClr val="00A0DF"/>
              </a:buClr>
              <a:buSzPts val="1800"/>
              <a:buFont typeface="Open Sans"/>
              <a:buChar char="–"/>
              <a:defRPr sz="1600" b="0" i="0" u="none" strike="noStrike" cap="none">
                <a:solidFill>
                  <a:schemeClr val="dk2"/>
                </a:solidFill>
                <a:latin typeface="Verdana"/>
                <a:ea typeface="Verdana"/>
                <a:cs typeface="Verdana"/>
                <a:sym typeface="Verdana"/>
              </a:defRPr>
            </a:lvl4pPr>
            <a:lvl5pPr marL="2286000" marR="0" lvl="4" indent="-342900" algn="l" rtl="0">
              <a:lnSpc>
                <a:spcPct val="100000"/>
              </a:lnSpc>
              <a:spcBef>
                <a:spcPts val="533"/>
              </a:spcBef>
              <a:spcAft>
                <a:spcPts val="0"/>
              </a:spcAft>
              <a:buClr>
                <a:srgbClr val="00A0DF"/>
              </a:buClr>
              <a:buSzPts val="1800"/>
              <a:buFont typeface="Arial"/>
              <a:buChar char="•"/>
              <a:defRPr sz="1600" b="0" i="0" u="none" strike="noStrike" cap="none">
                <a:solidFill>
                  <a:schemeClr val="dk2"/>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6pPr>
            <a:lvl7pPr marL="3200400" marR="0" lvl="6"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7pPr>
            <a:lvl8pPr marL="3657600" marR="0" lvl="7"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8pPr>
            <a:lvl9pPr marL="4114800" marR="0" lvl="8"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9pPr>
          </a:lstStyle>
          <a:p>
            <a:pPr marL="225425" indent="-225425">
              <a:spcBef>
                <a:spcPts val="0"/>
              </a:spcBef>
              <a:buSzPts val="2400"/>
            </a:pPr>
            <a:r>
              <a:rPr lang="en-US" dirty="0"/>
              <a:t>Java Connector</a:t>
            </a:r>
          </a:p>
        </p:txBody>
      </p:sp>
      <p:sp>
        <p:nvSpPr>
          <p:cNvPr id="6" name="Google Shape;206;p40">
            <a:extLst>
              <a:ext uri="{FF2B5EF4-FFF2-40B4-BE49-F238E27FC236}">
                <a16:creationId xmlns:a16="http://schemas.microsoft.com/office/drawing/2014/main" id="{AE2A6153-956B-8FE1-55D0-00D4A06B5458}"/>
              </a:ext>
            </a:extLst>
          </p:cNvPr>
          <p:cNvSpPr txBox="1">
            <a:spLocks/>
          </p:cNvSpPr>
          <p:nvPr/>
        </p:nvSpPr>
        <p:spPr>
          <a:xfrm>
            <a:off x="609440" y="3348516"/>
            <a:ext cx="3910802" cy="4672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200"/>
              </a:spcBef>
              <a:spcAft>
                <a:spcPts val="0"/>
              </a:spcAft>
              <a:buClr>
                <a:srgbClr val="00A0DF"/>
              </a:buClr>
              <a:buSzPts val="1800"/>
              <a:buFont typeface="Arial"/>
              <a:buChar char="•"/>
              <a:defRPr sz="2400" b="0" i="0" u="none" strike="noStrike" cap="none">
                <a:solidFill>
                  <a:schemeClr val="dk2"/>
                </a:solidFill>
                <a:latin typeface="Verdana"/>
                <a:ea typeface="Verdana"/>
                <a:cs typeface="Verdana"/>
                <a:sym typeface="Verdana"/>
              </a:defRPr>
            </a:lvl1pPr>
            <a:lvl2pPr marL="914400" marR="0" lvl="1" indent="-342900" algn="l" rtl="0">
              <a:lnSpc>
                <a:spcPct val="100000"/>
              </a:lnSpc>
              <a:spcBef>
                <a:spcPts val="600"/>
              </a:spcBef>
              <a:spcAft>
                <a:spcPts val="0"/>
              </a:spcAft>
              <a:buClr>
                <a:srgbClr val="00A0DF"/>
              </a:buClr>
              <a:buSzPts val="1800"/>
              <a:buFont typeface="Open Sans"/>
              <a:buChar char="–"/>
              <a:defRPr sz="2000" b="0" i="0" u="none" strike="noStrike" cap="none">
                <a:solidFill>
                  <a:schemeClr val="dk2"/>
                </a:solidFill>
                <a:latin typeface="Verdana"/>
                <a:ea typeface="Verdana"/>
                <a:cs typeface="Verdana"/>
                <a:sym typeface="Verdana"/>
              </a:defRPr>
            </a:lvl2pPr>
            <a:lvl3pPr marL="1371600" marR="0" lvl="2" indent="-342900" algn="l" rtl="0">
              <a:lnSpc>
                <a:spcPct val="100000"/>
              </a:lnSpc>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L="1828800" marR="0" lvl="3" indent="-342900" algn="l" rtl="0">
              <a:lnSpc>
                <a:spcPct val="100000"/>
              </a:lnSpc>
              <a:spcBef>
                <a:spcPts val="533"/>
              </a:spcBef>
              <a:spcAft>
                <a:spcPts val="0"/>
              </a:spcAft>
              <a:buClr>
                <a:srgbClr val="00A0DF"/>
              </a:buClr>
              <a:buSzPts val="1800"/>
              <a:buFont typeface="Open Sans"/>
              <a:buChar char="–"/>
              <a:defRPr sz="1600" b="0" i="0" u="none" strike="noStrike" cap="none">
                <a:solidFill>
                  <a:schemeClr val="dk2"/>
                </a:solidFill>
                <a:latin typeface="Verdana"/>
                <a:ea typeface="Verdana"/>
                <a:cs typeface="Verdana"/>
                <a:sym typeface="Verdana"/>
              </a:defRPr>
            </a:lvl4pPr>
            <a:lvl5pPr marL="2286000" marR="0" lvl="4" indent="-342900" algn="l" rtl="0">
              <a:lnSpc>
                <a:spcPct val="100000"/>
              </a:lnSpc>
              <a:spcBef>
                <a:spcPts val="533"/>
              </a:spcBef>
              <a:spcAft>
                <a:spcPts val="0"/>
              </a:spcAft>
              <a:buClr>
                <a:srgbClr val="00A0DF"/>
              </a:buClr>
              <a:buSzPts val="1800"/>
              <a:buFont typeface="Arial"/>
              <a:buChar char="•"/>
              <a:defRPr sz="1600" b="0" i="0" u="none" strike="noStrike" cap="none">
                <a:solidFill>
                  <a:schemeClr val="dk2"/>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6pPr>
            <a:lvl7pPr marL="3200400" marR="0" lvl="6"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7pPr>
            <a:lvl8pPr marL="3657600" marR="0" lvl="7"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8pPr>
            <a:lvl9pPr marL="4114800" marR="0" lvl="8"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9pPr>
          </a:lstStyle>
          <a:p>
            <a:pPr marL="225425" indent="-225425">
              <a:spcBef>
                <a:spcPts val="0"/>
              </a:spcBef>
              <a:buSzPts val="2400"/>
            </a:pPr>
            <a:r>
              <a:rPr lang="en-US" dirty="0"/>
              <a:t>Publisher &amp; Consumer</a:t>
            </a:r>
          </a:p>
          <a:p>
            <a:pPr marL="0" indent="0">
              <a:spcBef>
                <a:spcPts val="0"/>
              </a:spcBef>
              <a:buSzPts val="2400"/>
              <a:buFont typeface="Arial"/>
              <a:buNone/>
            </a:pPr>
            <a:endParaRPr lang="en-US" dirty="0"/>
          </a:p>
        </p:txBody>
      </p:sp>
      <p:pic>
        <p:nvPicPr>
          <p:cNvPr id="2" name="Picture 1">
            <a:extLst>
              <a:ext uri="{FF2B5EF4-FFF2-40B4-BE49-F238E27FC236}">
                <a16:creationId xmlns:a16="http://schemas.microsoft.com/office/drawing/2014/main" id="{F0DA648C-04CF-4510-8864-F8C7CCFFE926}"/>
              </a:ext>
            </a:extLst>
          </p:cNvPr>
          <p:cNvPicPr>
            <a:picLocks noChangeAspect="1"/>
          </p:cNvPicPr>
          <p:nvPr/>
        </p:nvPicPr>
        <p:blipFill>
          <a:blip r:embed="rId3"/>
          <a:stretch>
            <a:fillRect/>
          </a:stretch>
        </p:blipFill>
        <p:spPr>
          <a:xfrm>
            <a:off x="8429296" y="1068282"/>
            <a:ext cx="3450566" cy="2426179"/>
          </a:xfrm>
          <a:prstGeom prst="rect">
            <a:avLst/>
          </a:prstGeom>
        </p:spPr>
      </p:pic>
      <p:pic>
        <p:nvPicPr>
          <p:cNvPr id="3" name="Picture 2">
            <a:extLst>
              <a:ext uri="{FF2B5EF4-FFF2-40B4-BE49-F238E27FC236}">
                <a16:creationId xmlns:a16="http://schemas.microsoft.com/office/drawing/2014/main" id="{137CDF90-F028-C6F8-5B86-9C19B683F3CA}"/>
              </a:ext>
            </a:extLst>
          </p:cNvPr>
          <p:cNvPicPr>
            <a:picLocks noChangeAspect="1"/>
          </p:cNvPicPr>
          <p:nvPr/>
        </p:nvPicPr>
        <p:blipFill>
          <a:blip r:embed="rId4"/>
          <a:stretch>
            <a:fillRect/>
          </a:stretch>
        </p:blipFill>
        <p:spPr>
          <a:xfrm>
            <a:off x="8429296" y="3857474"/>
            <a:ext cx="3450567" cy="2150353"/>
          </a:xfrm>
          <a:prstGeom prst="rect">
            <a:avLst/>
          </a:prstGeom>
        </p:spPr>
      </p:pic>
    </p:spTree>
    <p:extLst>
      <p:ext uri="{BB962C8B-B14F-4D97-AF65-F5344CB8AC3E}">
        <p14:creationId xmlns:p14="http://schemas.microsoft.com/office/powerpoint/2010/main" val="38041319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p40"/>
          <p:cNvSpPr txBox="1">
            <a:spLocks noGrp="1"/>
          </p:cNvSpPr>
          <p:nvPr>
            <p:ph type="title"/>
          </p:nvPr>
        </p:nvSpPr>
        <p:spPr>
          <a:xfrm>
            <a:off x="609442" y="0"/>
            <a:ext cx="7415621"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Troubleshoot</a:t>
            </a:r>
            <a:endParaRPr dirty="0"/>
          </a:p>
        </p:txBody>
      </p:sp>
      <p:pic>
        <p:nvPicPr>
          <p:cNvPr id="4" name="Picture 3">
            <a:extLst>
              <a:ext uri="{FF2B5EF4-FFF2-40B4-BE49-F238E27FC236}">
                <a16:creationId xmlns:a16="http://schemas.microsoft.com/office/drawing/2014/main" id="{EB986C83-AC51-8122-70C7-4750D001025E}"/>
              </a:ext>
            </a:extLst>
          </p:cNvPr>
          <p:cNvPicPr>
            <a:picLocks noChangeAspect="1"/>
          </p:cNvPicPr>
          <p:nvPr/>
        </p:nvPicPr>
        <p:blipFill>
          <a:blip r:embed="rId3"/>
          <a:stretch>
            <a:fillRect/>
          </a:stretch>
        </p:blipFill>
        <p:spPr>
          <a:xfrm>
            <a:off x="8488224" y="1432047"/>
            <a:ext cx="3338080" cy="1996953"/>
          </a:xfrm>
          <a:prstGeom prst="rect">
            <a:avLst/>
          </a:prstGeom>
        </p:spPr>
      </p:pic>
      <p:pic>
        <p:nvPicPr>
          <p:cNvPr id="7" name="Picture 6">
            <a:extLst>
              <a:ext uri="{FF2B5EF4-FFF2-40B4-BE49-F238E27FC236}">
                <a16:creationId xmlns:a16="http://schemas.microsoft.com/office/drawing/2014/main" id="{B54E33F6-174D-D8EF-7182-E3707C268909}"/>
              </a:ext>
            </a:extLst>
          </p:cNvPr>
          <p:cNvPicPr>
            <a:picLocks noChangeAspect="1"/>
          </p:cNvPicPr>
          <p:nvPr/>
        </p:nvPicPr>
        <p:blipFill>
          <a:blip r:embed="rId4"/>
          <a:stretch>
            <a:fillRect/>
          </a:stretch>
        </p:blipFill>
        <p:spPr>
          <a:xfrm>
            <a:off x="8488224" y="3718718"/>
            <a:ext cx="3338080" cy="2092131"/>
          </a:xfrm>
          <a:prstGeom prst="rect">
            <a:avLst/>
          </a:prstGeom>
        </p:spPr>
      </p:pic>
      <p:sp>
        <p:nvSpPr>
          <p:cNvPr id="11" name="Google Shape;206;p40">
            <a:extLst>
              <a:ext uri="{FF2B5EF4-FFF2-40B4-BE49-F238E27FC236}">
                <a16:creationId xmlns:a16="http://schemas.microsoft.com/office/drawing/2014/main" id="{11D6D513-FF2A-A25E-2D7B-4BA14D187CA0}"/>
              </a:ext>
            </a:extLst>
          </p:cNvPr>
          <p:cNvSpPr txBox="1">
            <a:spLocks/>
          </p:cNvSpPr>
          <p:nvPr/>
        </p:nvSpPr>
        <p:spPr>
          <a:xfrm>
            <a:off x="609440" y="1732500"/>
            <a:ext cx="1958816" cy="4672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200"/>
              </a:spcBef>
              <a:spcAft>
                <a:spcPts val="0"/>
              </a:spcAft>
              <a:buClr>
                <a:srgbClr val="00A0DF"/>
              </a:buClr>
              <a:buSzPts val="1800"/>
              <a:buFont typeface="Arial"/>
              <a:buChar char="•"/>
              <a:defRPr sz="2400" b="0" i="0" u="none" strike="noStrike" cap="none">
                <a:solidFill>
                  <a:schemeClr val="dk2"/>
                </a:solidFill>
                <a:latin typeface="Verdana"/>
                <a:ea typeface="Verdana"/>
                <a:cs typeface="Verdana"/>
                <a:sym typeface="Verdana"/>
              </a:defRPr>
            </a:lvl1pPr>
            <a:lvl2pPr marL="914400" marR="0" lvl="1" indent="-342900" algn="l" rtl="0">
              <a:lnSpc>
                <a:spcPct val="100000"/>
              </a:lnSpc>
              <a:spcBef>
                <a:spcPts val="600"/>
              </a:spcBef>
              <a:spcAft>
                <a:spcPts val="0"/>
              </a:spcAft>
              <a:buClr>
                <a:srgbClr val="00A0DF"/>
              </a:buClr>
              <a:buSzPts val="1800"/>
              <a:buFont typeface="Open Sans"/>
              <a:buChar char="–"/>
              <a:defRPr sz="2000" b="0" i="0" u="none" strike="noStrike" cap="none">
                <a:solidFill>
                  <a:schemeClr val="dk2"/>
                </a:solidFill>
                <a:latin typeface="Verdana"/>
                <a:ea typeface="Verdana"/>
                <a:cs typeface="Verdana"/>
                <a:sym typeface="Verdana"/>
              </a:defRPr>
            </a:lvl2pPr>
            <a:lvl3pPr marL="1371600" marR="0" lvl="2" indent="-342900" algn="l" rtl="0">
              <a:lnSpc>
                <a:spcPct val="100000"/>
              </a:lnSpc>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L="1828800" marR="0" lvl="3" indent="-342900" algn="l" rtl="0">
              <a:lnSpc>
                <a:spcPct val="100000"/>
              </a:lnSpc>
              <a:spcBef>
                <a:spcPts val="533"/>
              </a:spcBef>
              <a:spcAft>
                <a:spcPts val="0"/>
              </a:spcAft>
              <a:buClr>
                <a:srgbClr val="00A0DF"/>
              </a:buClr>
              <a:buSzPts val="1800"/>
              <a:buFont typeface="Open Sans"/>
              <a:buChar char="–"/>
              <a:defRPr sz="1600" b="0" i="0" u="none" strike="noStrike" cap="none">
                <a:solidFill>
                  <a:schemeClr val="dk2"/>
                </a:solidFill>
                <a:latin typeface="Verdana"/>
                <a:ea typeface="Verdana"/>
                <a:cs typeface="Verdana"/>
                <a:sym typeface="Verdana"/>
              </a:defRPr>
            </a:lvl4pPr>
            <a:lvl5pPr marL="2286000" marR="0" lvl="4" indent="-342900" algn="l" rtl="0">
              <a:lnSpc>
                <a:spcPct val="100000"/>
              </a:lnSpc>
              <a:spcBef>
                <a:spcPts val="533"/>
              </a:spcBef>
              <a:spcAft>
                <a:spcPts val="0"/>
              </a:spcAft>
              <a:buClr>
                <a:srgbClr val="00A0DF"/>
              </a:buClr>
              <a:buSzPts val="1800"/>
              <a:buFont typeface="Arial"/>
              <a:buChar char="•"/>
              <a:defRPr sz="1600" b="0" i="0" u="none" strike="noStrike" cap="none">
                <a:solidFill>
                  <a:schemeClr val="dk2"/>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6pPr>
            <a:lvl7pPr marL="3200400" marR="0" lvl="6"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7pPr>
            <a:lvl8pPr marL="3657600" marR="0" lvl="7"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8pPr>
            <a:lvl9pPr marL="4114800" marR="0" lvl="8"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9pPr>
          </a:lstStyle>
          <a:p>
            <a:pPr marL="225425" indent="-225425">
              <a:spcBef>
                <a:spcPts val="0"/>
              </a:spcBef>
              <a:buSzPts val="2400"/>
            </a:pPr>
            <a:r>
              <a:rPr lang="en-US" dirty="0"/>
              <a:t>Scheduler</a:t>
            </a:r>
          </a:p>
          <a:p>
            <a:pPr marL="0" indent="0">
              <a:spcBef>
                <a:spcPts val="0"/>
              </a:spcBef>
              <a:buSzPts val="2400"/>
              <a:buFont typeface="Arial"/>
              <a:buNone/>
            </a:pPr>
            <a:endParaRPr lang="en-US" dirty="0"/>
          </a:p>
        </p:txBody>
      </p:sp>
      <p:sp>
        <p:nvSpPr>
          <p:cNvPr id="12" name="Google Shape;206;p40">
            <a:extLst>
              <a:ext uri="{FF2B5EF4-FFF2-40B4-BE49-F238E27FC236}">
                <a16:creationId xmlns:a16="http://schemas.microsoft.com/office/drawing/2014/main" id="{530126E1-D57C-4AA3-AEE5-5274919EC5C4}"/>
              </a:ext>
            </a:extLst>
          </p:cNvPr>
          <p:cNvSpPr txBox="1">
            <a:spLocks/>
          </p:cNvSpPr>
          <p:nvPr/>
        </p:nvSpPr>
        <p:spPr>
          <a:xfrm>
            <a:off x="609441" y="2540508"/>
            <a:ext cx="2979147" cy="4672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200"/>
              </a:spcBef>
              <a:spcAft>
                <a:spcPts val="0"/>
              </a:spcAft>
              <a:buClr>
                <a:srgbClr val="00A0DF"/>
              </a:buClr>
              <a:buSzPts val="1800"/>
              <a:buFont typeface="Arial"/>
              <a:buChar char="•"/>
              <a:defRPr sz="2400" b="0" i="0" u="none" strike="noStrike" cap="none">
                <a:solidFill>
                  <a:schemeClr val="dk2"/>
                </a:solidFill>
                <a:latin typeface="Verdana"/>
                <a:ea typeface="Verdana"/>
                <a:cs typeface="Verdana"/>
                <a:sym typeface="Verdana"/>
              </a:defRPr>
            </a:lvl1pPr>
            <a:lvl2pPr marL="914400" marR="0" lvl="1" indent="-342900" algn="l" rtl="0">
              <a:lnSpc>
                <a:spcPct val="100000"/>
              </a:lnSpc>
              <a:spcBef>
                <a:spcPts val="600"/>
              </a:spcBef>
              <a:spcAft>
                <a:spcPts val="0"/>
              </a:spcAft>
              <a:buClr>
                <a:srgbClr val="00A0DF"/>
              </a:buClr>
              <a:buSzPts val="1800"/>
              <a:buFont typeface="Open Sans"/>
              <a:buChar char="–"/>
              <a:defRPr sz="2000" b="0" i="0" u="none" strike="noStrike" cap="none">
                <a:solidFill>
                  <a:schemeClr val="dk2"/>
                </a:solidFill>
                <a:latin typeface="Verdana"/>
                <a:ea typeface="Verdana"/>
                <a:cs typeface="Verdana"/>
                <a:sym typeface="Verdana"/>
              </a:defRPr>
            </a:lvl2pPr>
            <a:lvl3pPr marL="1371600" marR="0" lvl="2" indent="-342900" algn="l" rtl="0">
              <a:lnSpc>
                <a:spcPct val="100000"/>
              </a:lnSpc>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L="1828800" marR="0" lvl="3" indent="-342900" algn="l" rtl="0">
              <a:lnSpc>
                <a:spcPct val="100000"/>
              </a:lnSpc>
              <a:spcBef>
                <a:spcPts val="533"/>
              </a:spcBef>
              <a:spcAft>
                <a:spcPts val="0"/>
              </a:spcAft>
              <a:buClr>
                <a:srgbClr val="00A0DF"/>
              </a:buClr>
              <a:buSzPts val="1800"/>
              <a:buFont typeface="Open Sans"/>
              <a:buChar char="–"/>
              <a:defRPr sz="1600" b="0" i="0" u="none" strike="noStrike" cap="none">
                <a:solidFill>
                  <a:schemeClr val="dk2"/>
                </a:solidFill>
                <a:latin typeface="Verdana"/>
                <a:ea typeface="Verdana"/>
                <a:cs typeface="Verdana"/>
                <a:sym typeface="Verdana"/>
              </a:defRPr>
            </a:lvl4pPr>
            <a:lvl5pPr marL="2286000" marR="0" lvl="4" indent="-342900" algn="l" rtl="0">
              <a:lnSpc>
                <a:spcPct val="100000"/>
              </a:lnSpc>
              <a:spcBef>
                <a:spcPts val="533"/>
              </a:spcBef>
              <a:spcAft>
                <a:spcPts val="0"/>
              </a:spcAft>
              <a:buClr>
                <a:srgbClr val="00A0DF"/>
              </a:buClr>
              <a:buSzPts val="1800"/>
              <a:buFont typeface="Arial"/>
              <a:buChar char="•"/>
              <a:defRPr sz="1600" b="0" i="0" u="none" strike="noStrike" cap="none">
                <a:solidFill>
                  <a:schemeClr val="dk2"/>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6pPr>
            <a:lvl7pPr marL="3200400" marR="0" lvl="6"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7pPr>
            <a:lvl8pPr marL="3657600" marR="0" lvl="7"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8pPr>
            <a:lvl9pPr marL="4114800" marR="0" lvl="8"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9pPr>
          </a:lstStyle>
          <a:p>
            <a:pPr marL="225425" indent="-225425">
              <a:spcBef>
                <a:spcPts val="0"/>
              </a:spcBef>
              <a:buSzPts val="2400"/>
            </a:pPr>
            <a:r>
              <a:rPr lang="en-US" dirty="0"/>
              <a:t>Java Connector</a:t>
            </a:r>
          </a:p>
        </p:txBody>
      </p:sp>
      <p:sp>
        <p:nvSpPr>
          <p:cNvPr id="13" name="Google Shape;206;p40">
            <a:extLst>
              <a:ext uri="{FF2B5EF4-FFF2-40B4-BE49-F238E27FC236}">
                <a16:creationId xmlns:a16="http://schemas.microsoft.com/office/drawing/2014/main" id="{F8DBF908-7419-509B-F9D8-3BC4E861F54E}"/>
              </a:ext>
            </a:extLst>
          </p:cNvPr>
          <p:cNvSpPr txBox="1">
            <a:spLocks/>
          </p:cNvSpPr>
          <p:nvPr/>
        </p:nvSpPr>
        <p:spPr>
          <a:xfrm>
            <a:off x="609440" y="3348516"/>
            <a:ext cx="3910802" cy="4672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200"/>
              </a:spcBef>
              <a:spcAft>
                <a:spcPts val="0"/>
              </a:spcAft>
              <a:buClr>
                <a:srgbClr val="00A0DF"/>
              </a:buClr>
              <a:buSzPts val="1800"/>
              <a:buFont typeface="Arial"/>
              <a:buChar char="•"/>
              <a:defRPr sz="2400" b="0" i="0" u="none" strike="noStrike" cap="none">
                <a:solidFill>
                  <a:schemeClr val="dk2"/>
                </a:solidFill>
                <a:latin typeface="Verdana"/>
                <a:ea typeface="Verdana"/>
                <a:cs typeface="Verdana"/>
                <a:sym typeface="Verdana"/>
              </a:defRPr>
            </a:lvl1pPr>
            <a:lvl2pPr marL="914400" marR="0" lvl="1" indent="-342900" algn="l" rtl="0">
              <a:lnSpc>
                <a:spcPct val="100000"/>
              </a:lnSpc>
              <a:spcBef>
                <a:spcPts val="600"/>
              </a:spcBef>
              <a:spcAft>
                <a:spcPts val="0"/>
              </a:spcAft>
              <a:buClr>
                <a:srgbClr val="00A0DF"/>
              </a:buClr>
              <a:buSzPts val="1800"/>
              <a:buFont typeface="Open Sans"/>
              <a:buChar char="–"/>
              <a:defRPr sz="2000" b="0" i="0" u="none" strike="noStrike" cap="none">
                <a:solidFill>
                  <a:schemeClr val="dk2"/>
                </a:solidFill>
                <a:latin typeface="Verdana"/>
                <a:ea typeface="Verdana"/>
                <a:cs typeface="Verdana"/>
                <a:sym typeface="Verdana"/>
              </a:defRPr>
            </a:lvl2pPr>
            <a:lvl3pPr marL="1371600" marR="0" lvl="2" indent="-342900" algn="l" rtl="0">
              <a:lnSpc>
                <a:spcPct val="100000"/>
              </a:lnSpc>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L="1828800" marR="0" lvl="3" indent="-342900" algn="l" rtl="0">
              <a:lnSpc>
                <a:spcPct val="100000"/>
              </a:lnSpc>
              <a:spcBef>
                <a:spcPts val="533"/>
              </a:spcBef>
              <a:spcAft>
                <a:spcPts val="0"/>
              </a:spcAft>
              <a:buClr>
                <a:srgbClr val="00A0DF"/>
              </a:buClr>
              <a:buSzPts val="1800"/>
              <a:buFont typeface="Open Sans"/>
              <a:buChar char="–"/>
              <a:defRPr sz="1600" b="0" i="0" u="none" strike="noStrike" cap="none">
                <a:solidFill>
                  <a:schemeClr val="dk2"/>
                </a:solidFill>
                <a:latin typeface="Verdana"/>
                <a:ea typeface="Verdana"/>
                <a:cs typeface="Verdana"/>
                <a:sym typeface="Verdana"/>
              </a:defRPr>
            </a:lvl4pPr>
            <a:lvl5pPr marL="2286000" marR="0" lvl="4" indent="-342900" algn="l" rtl="0">
              <a:lnSpc>
                <a:spcPct val="100000"/>
              </a:lnSpc>
              <a:spcBef>
                <a:spcPts val="533"/>
              </a:spcBef>
              <a:spcAft>
                <a:spcPts val="0"/>
              </a:spcAft>
              <a:buClr>
                <a:srgbClr val="00A0DF"/>
              </a:buClr>
              <a:buSzPts val="1800"/>
              <a:buFont typeface="Arial"/>
              <a:buChar char="•"/>
              <a:defRPr sz="1600" b="0" i="0" u="none" strike="noStrike" cap="none">
                <a:solidFill>
                  <a:schemeClr val="dk2"/>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6pPr>
            <a:lvl7pPr marL="3200400" marR="0" lvl="6"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7pPr>
            <a:lvl8pPr marL="3657600" marR="0" lvl="7"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8pPr>
            <a:lvl9pPr marL="4114800" marR="0" lvl="8" indent="-342900" algn="l" rtl="0">
              <a:lnSpc>
                <a:spcPct val="100000"/>
              </a:lnSpc>
              <a:spcBef>
                <a:spcPts val="360"/>
              </a:spcBef>
              <a:spcAft>
                <a:spcPts val="0"/>
              </a:spcAft>
              <a:buClr>
                <a:schemeClr val="dk1"/>
              </a:buClr>
              <a:buSzPts val="1800"/>
              <a:buFont typeface="Arial"/>
              <a:buChar char="•"/>
              <a:defRPr sz="2700" b="0" i="0" u="none" strike="noStrike" cap="none">
                <a:solidFill>
                  <a:schemeClr val="dk1"/>
                </a:solidFill>
                <a:latin typeface="Verdana"/>
                <a:ea typeface="Verdana"/>
                <a:cs typeface="Verdana"/>
                <a:sym typeface="Verdana"/>
              </a:defRPr>
            </a:lvl9pPr>
          </a:lstStyle>
          <a:p>
            <a:pPr marL="225425" indent="-225425">
              <a:spcBef>
                <a:spcPts val="0"/>
              </a:spcBef>
              <a:buSzPts val="2400"/>
            </a:pPr>
            <a:r>
              <a:rPr lang="en-US" dirty="0"/>
              <a:t>Publisher &amp; Consumer</a:t>
            </a:r>
          </a:p>
          <a:p>
            <a:pPr marL="0" indent="0">
              <a:spcBef>
                <a:spcPts val="0"/>
              </a:spcBef>
              <a:buSzPts val="2400"/>
              <a:buFont typeface="Arial"/>
              <a:buNone/>
            </a:pPr>
            <a:endParaRPr lang="en-US" dirty="0"/>
          </a:p>
        </p:txBody>
      </p:sp>
    </p:spTree>
    <p:extLst>
      <p:ext uri="{BB962C8B-B14F-4D97-AF65-F5344CB8AC3E}">
        <p14:creationId xmlns:p14="http://schemas.microsoft.com/office/powerpoint/2010/main" val="17673010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20" name="Google Shape;220;p42"/>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4" name="Picture 3">
            <a:extLst>
              <a:ext uri="{FF2B5EF4-FFF2-40B4-BE49-F238E27FC236}">
                <a16:creationId xmlns:a16="http://schemas.microsoft.com/office/drawing/2014/main" id="{5DF27D97-C155-EE05-2923-F96163111B50}"/>
              </a:ext>
            </a:extLst>
          </p:cNvPr>
          <p:cNvPicPr>
            <a:picLocks noChangeAspect="1"/>
          </p:cNvPicPr>
          <p:nvPr/>
        </p:nvPicPr>
        <p:blipFill>
          <a:blip r:embed="rId3"/>
          <a:stretch>
            <a:fillRect/>
          </a:stretch>
        </p:blipFill>
        <p:spPr>
          <a:xfrm>
            <a:off x="7296373" y="902368"/>
            <a:ext cx="4892452" cy="5827146"/>
          </a:xfrm>
          <a:prstGeom prst="rect">
            <a:avLst/>
          </a:prstGeom>
        </p:spPr>
      </p:pic>
      <p:pic>
        <p:nvPicPr>
          <p:cNvPr id="5" name="Picture 4">
            <a:extLst>
              <a:ext uri="{FF2B5EF4-FFF2-40B4-BE49-F238E27FC236}">
                <a16:creationId xmlns:a16="http://schemas.microsoft.com/office/drawing/2014/main" id="{76CA71F6-2711-6583-736C-C5B4F926E5DA}"/>
              </a:ext>
            </a:extLst>
          </p:cNvPr>
          <p:cNvPicPr>
            <a:picLocks noChangeAspect="1"/>
          </p:cNvPicPr>
          <p:nvPr/>
        </p:nvPicPr>
        <p:blipFill>
          <a:blip r:embed="rId4"/>
          <a:stretch>
            <a:fillRect/>
          </a:stretch>
        </p:blipFill>
        <p:spPr>
          <a:xfrm>
            <a:off x="0" y="902368"/>
            <a:ext cx="7296374" cy="4036460"/>
          </a:xfrm>
          <a:prstGeom prst="rect">
            <a:avLst/>
          </a:prstGeom>
        </p:spPr>
      </p:pic>
      <p:sp>
        <p:nvSpPr>
          <p:cNvPr id="6" name="Google Shape;205;p40">
            <a:extLst>
              <a:ext uri="{FF2B5EF4-FFF2-40B4-BE49-F238E27FC236}">
                <a16:creationId xmlns:a16="http://schemas.microsoft.com/office/drawing/2014/main" id="{197167B9-F104-1153-8A88-0FC85F0F6FC3}"/>
              </a:ext>
            </a:extLst>
          </p:cNvPr>
          <p:cNvSpPr txBox="1">
            <a:spLocks noGrp="1"/>
          </p:cNvSpPr>
          <p:nvPr>
            <p:ph type="title"/>
          </p:nvPr>
        </p:nvSpPr>
        <p:spPr>
          <a:xfrm>
            <a:off x="609442" y="0"/>
            <a:ext cx="7415621"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Classes </a:t>
            </a:r>
            <a:endParaRPr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3"/>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Error </a:t>
            </a:r>
            <a:r>
              <a:rPr lang="en-US" dirty="0" err="1"/>
              <a:t>OutOfMemory</a:t>
            </a:r>
            <a:endParaRPr dirty="0"/>
          </a:p>
        </p:txBody>
      </p:sp>
      <p:sp>
        <p:nvSpPr>
          <p:cNvPr id="228" name="Google Shape;228;p43"/>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a:t>
            </a:fld>
            <a:endParaRPr/>
          </a:p>
        </p:txBody>
      </p:sp>
      <p:grpSp>
        <p:nvGrpSpPr>
          <p:cNvPr id="34" name="Group 33">
            <a:extLst>
              <a:ext uri="{FF2B5EF4-FFF2-40B4-BE49-F238E27FC236}">
                <a16:creationId xmlns:a16="http://schemas.microsoft.com/office/drawing/2014/main" id="{F61ACCFC-8273-5277-6537-74D7C7EFA14D}"/>
              </a:ext>
            </a:extLst>
          </p:cNvPr>
          <p:cNvGrpSpPr/>
          <p:nvPr/>
        </p:nvGrpSpPr>
        <p:grpSpPr>
          <a:xfrm>
            <a:off x="3548678" y="977013"/>
            <a:ext cx="8640147" cy="5804424"/>
            <a:chOff x="1340465" y="902368"/>
            <a:chExt cx="8640147" cy="5804424"/>
          </a:xfrm>
        </p:grpSpPr>
        <p:pic>
          <p:nvPicPr>
            <p:cNvPr id="9" name="Picture 8">
              <a:extLst>
                <a:ext uri="{FF2B5EF4-FFF2-40B4-BE49-F238E27FC236}">
                  <a16:creationId xmlns:a16="http://schemas.microsoft.com/office/drawing/2014/main" id="{D914549F-0E93-E3A0-A480-B79FB3CF1E2C}"/>
                </a:ext>
              </a:extLst>
            </p:cNvPr>
            <p:cNvPicPr>
              <a:picLocks noChangeAspect="1"/>
            </p:cNvPicPr>
            <p:nvPr/>
          </p:nvPicPr>
          <p:blipFill>
            <a:blip r:embed="rId3"/>
            <a:stretch>
              <a:fillRect/>
            </a:stretch>
          </p:blipFill>
          <p:spPr>
            <a:xfrm>
              <a:off x="2208212" y="902368"/>
              <a:ext cx="7772400" cy="5804424"/>
            </a:xfrm>
            <a:prstGeom prst="rect">
              <a:avLst/>
            </a:prstGeom>
          </p:spPr>
        </p:pic>
        <p:sp>
          <p:nvSpPr>
            <p:cNvPr id="15" name="TextBox 14">
              <a:extLst>
                <a:ext uri="{FF2B5EF4-FFF2-40B4-BE49-F238E27FC236}">
                  <a16:creationId xmlns:a16="http://schemas.microsoft.com/office/drawing/2014/main" id="{A2CCF519-CF9C-7AEE-C1F5-B7D0C65A361C}"/>
                </a:ext>
              </a:extLst>
            </p:cNvPr>
            <p:cNvSpPr txBox="1"/>
            <p:nvPr/>
          </p:nvSpPr>
          <p:spPr>
            <a:xfrm>
              <a:off x="1483567" y="5029200"/>
              <a:ext cx="184731" cy="307777"/>
            </a:xfrm>
            <a:prstGeom prst="rect">
              <a:avLst/>
            </a:prstGeom>
            <a:noFill/>
          </p:spPr>
          <p:txBody>
            <a:bodyPr wrap="square" rtlCol="0">
              <a:spAutoFit/>
            </a:bodyPr>
            <a:lstStyle/>
            <a:p>
              <a:endParaRPr lang="en-MA" dirty="0"/>
            </a:p>
          </p:txBody>
        </p:sp>
        <p:cxnSp>
          <p:nvCxnSpPr>
            <p:cNvPr id="27" name="Straight Arrow Connector 26">
              <a:extLst>
                <a:ext uri="{FF2B5EF4-FFF2-40B4-BE49-F238E27FC236}">
                  <a16:creationId xmlns:a16="http://schemas.microsoft.com/office/drawing/2014/main" id="{E6E659B3-3FF0-52BA-B1BA-8DC7B430918F}"/>
                </a:ext>
              </a:extLst>
            </p:cNvPr>
            <p:cNvCxnSpPr>
              <a:cxnSpLocks/>
            </p:cNvCxnSpPr>
            <p:nvPr/>
          </p:nvCxnSpPr>
          <p:spPr>
            <a:xfrm>
              <a:off x="1340465" y="4935893"/>
              <a:ext cx="867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AA0ED13-1111-CABA-B5E5-B7D690AE97B7}"/>
                </a:ext>
              </a:extLst>
            </p:cNvPr>
            <p:cNvCxnSpPr>
              <a:cxnSpLocks/>
            </p:cNvCxnSpPr>
            <p:nvPr/>
          </p:nvCxnSpPr>
          <p:spPr>
            <a:xfrm>
              <a:off x="1340465" y="5029200"/>
              <a:ext cx="867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D632FE8-2235-8CA8-1166-6426015EE51B}"/>
                </a:ext>
              </a:extLst>
            </p:cNvPr>
            <p:cNvCxnSpPr>
              <a:cxnSpLocks/>
            </p:cNvCxnSpPr>
            <p:nvPr/>
          </p:nvCxnSpPr>
          <p:spPr>
            <a:xfrm>
              <a:off x="1340465" y="5122507"/>
              <a:ext cx="867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FD00BF8-D224-5C5A-BF03-D0F07DF5F6E1}"/>
                </a:ext>
              </a:extLst>
            </p:cNvPr>
            <p:cNvCxnSpPr>
              <a:cxnSpLocks/>
            </p:cNvCxnSpPr>
            <p:nvPr/>
          </p:nvCxnSpPr>
          <p:spPr>
            <a:xfrm>
              <a:off x="1340465" y="5215814"/>
              <a:ext cx="867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65A21C4-50EC-0869-F06B-88ED688163E6}"/>
                </a:ext>
              </a:extLst>
            </p:cNvPr>
            <p:cNvCxnSpPr>
              <a:cxnSpLocks/>
            </p:cNvCxnSpPr>
            <p:nvPr/>
          </p:nvCxnSpPr>
          <p:spPr>
            <a:xfrm>
              <a:off x="1340465" y="5309121"/>
              <a:ext cx="867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0EE74CC-F75B-5E7B-3B0C-A97F13100F70}"/>
                </a:ext>
              </a:extLst>
            </p:cNvPr>
            <p:cNvCxnSpPr>
              <a:cxnSpLocks/>
            </p:cNvCxnSpPr>
            <p:nvPr/>
          </p:nvCxnSpPr>
          <p:spPr>
            <a:xfrm>
              <a:off x="1340465" y="5402428"/>
              <a:ext cx="867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E5E2A26C-E843-A6C2-38BC-E136407B0E0E}"/>
              </a:ext>
            </a:extLst>
          </p:cNvPr>
          <p:cNvSpPr txBox="1"/>
          <p:nvPr/>
        </p:nvSpPr>
        <p:spPr>
          <a:xfrm>
            <a:off x="518681" y="3275111"/>
            <a:ext cx="3361818" cy="307777"/>
          </a:xfrm>
          <a:prstGeom prst="rect">
            <a:avLst/>
          </a:prstGeom>
          <a:noFill/>
        </p:spPr>
        <p:txBody>
          <a:bodyPr wrap="none" rtlCol="0">
            <a:spAutoFit/>
          </a:bodyPr>
          <a:lstStyle/>
          <a:p>
            <a:r>
              <a:rPr lang="en-MA" dirty="0">
                <a:latin typeface="Verdana" panose="020B0604030504040204" pitchFamily="34" charset="0"/>
                <a:ea typeface="Verdana" panose="020B0604030504040204" pitchFamily="34" charset="0"/>
                <a:cs typeface="Verdana" panose="020B0604030504040204" pitchFamily="34" charset="0"/>
              </a:rPr>
              <a:t>6 Messages Published to the queue</a:t>
            </a:r>
          </a:p>
        </p:txBody>
      </p:sp>
    </p:spTree>
    <p:extLst>
      <p:ext uri="{BB962C8B-B14F-4D97-AF65-F5344CB8AC3E}">
        <p14:creationId xmlns:p14="http://schemas.microsoft.com/office/powerpoint/2010/main" val="232632242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0"/>
          <p:cNvSpPr txBox="1">
            <a:spLocks noGrp="1"/>
          </p:cNvSpPr>
          <p:nvPr>
            <p:ph type="title"/>
          </p:nvPr>
        </p:nvSpPr>
        <p:spPr>
          <a:xfrm>
            <a:off x="609442" y="0"/>
            <a:ext cx="9485053"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US" dirty="0"/>
              <a:t>My propositions</a:t>
            </a:r>
            <a:endParaRPr dirty="0"/>
          </a:p>
        </p:txBody>
      </p:sp>
      <p:sp>
        <p:nvSpPr>
          <p:cNvPr id="278" name="Google Shape;278;p50"/>
          <p:cNvSpPr txBox="1">
            <a:spLocks noGrp="1"/>
          </p:cNvSpPr>
          <p:nvPr>
            <p:ph type="sldNum" idx="12"/>
          </p:nvPr>
        </p:nvSpPr>
        <p:spPr>
          <a:xfrm>
            <a:off x="10883338" y="6339100"/>
            <a:ext cx="68477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279" name="Google Shape;279;p50"/>
          <p:cNvSpPr txBox="1">
            <a:spLocks noGrp="1"/>
          </p:cNvSpPr>
          <p:nvPr>
            <p:ph type="body" idx="1"/>
          </p:nvPr>
        </p:nvSpPr>
        <p:spPr>
          <a:xfrm>
            <a:off x="609600" y="1554163"/>
            <a:ext cx="10958513" cy="4784937"/>
          </a:xfrm>
          <a:prstGeom prst="rect">
            <a:avLst/>
          </a:prstGeom>
          <a:noFill/>
          <a:ln>
            <a:noFill/>
          </a:ln>
        </p:spPr>
        <p:txBody>
          <a:bodyPr spcFirstLastPara="1" wrap="square" lIns="0" tIns="0" rIns="0" bIns="0" anchor="t" anchorCtr="0">
            <a:noAutofit/>
          </a:bodyPr>
          <a:lstStyle/>
          <a:p>
            <a:pPr indent="-457200">
              <a:lnSpc>
                <a:spcPct val="250000"/>
              </a:lnSpc>
              <a:spcBef>
                <a:spcPts val="0"/>
              </a:spcBef>
            </a:pPr>
            <a:r>
              <a:rPr lang="en-US" dirty="0">
                <a:solidFill>
                  <a:schemeClr val="lt1"/>
                </a:solidFill>
              </a:rPr>
              <a:t>Aligning Scheduler Frequencies of Publisher/Consumer</a:t>
            </a:r>
            <a:endParaRPr lang="en-US" dirty="0"/>
          </a:p>
          <a:p>
            <a:pPr marL="457200" lvl="0" indent="-457200" algn="l" rtl="0">
              <a:lnSpc>
                <a:spcPct val="250000"/>
              </a:lnSpc>
              <a:spcBef>
                <a:spcPts val="1200"/>
              </a:spcBef>
              <a:spcAft>
                <a:spcPts val="0"/>
              </a:spcAft>
              <a:buSzPts val="2400"/>
              <a:buFont typeface="Verdana"/>
              <a:buAutoNum type="arabicPeriod"/>
            </a:pPr>
            <a:r>
              <a:rPr lang="en-US" dirty="0">
                <a:solidFill>
                  <a:schemeClr val="lt1"/>
                </a:solidFill>
              </a:rPr>
              <a:t>Use Persistent queue</a:t>
            </a:r>
            <a:endParaRPr lang="en-US" dirty="0"/>
          </a:p>
          <a:p>
            <a:pPr marL="457200" lvl="0" indent="-457200" algn="l" rtl="0">
              <a:lnSpc>
                <a:spcPct val="250000"/>
              </a:lnSpc>
              <a:spcBef>
                <a:spcPts val="1200"/>
              </a:spcBef>
              <a:spcAft>
                <a:spcPts val="0"/>
              </a:spcAft>
              <a:buSzPts val="2400"/>
              <a:buFont typeface="Verdana"/>
              <a:buAutoNum type="arabicPeriod"/>
            </a:pPr>
            <a:r>
              <a:rPr lang="en-US" dirty="0">
                <a:solidFill>
                  <a:schemeClr val="lt1"/>
                </a:solidFill>
              </a:rPr>
              <a:t>Compress and Decompress Connectors</a:t>
            </a:r>
          </a:p>
          <a:p>
            <a:pPr marL="457200" lvl="0" indent="-457200" algn="l" rtl="0">
              <a:lnSpc>
                <a:spcPct val="250000"/>
              </a:lnSpc>
              <a:spcBef>
                <a:spcPts val="1200"/>
              </a:spcBef>
              <a:spcAft>
                <a:spcPts val="0"/>
              </a:spcAft>
              <a:buSzPts val="2400"/>
              <a:buFont typeface="Verdana"/>
              <a:buAutoNum type="arabicPeriod"/>
            </a:pPr>
            <a:endParaRPr lang="en-US"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p40"/>
          <p:cNvSpPr txBox="1">
            <a:spLocks noGrp="1"/>
          </p:cNvSpPr>
          <p:nvPr>
            <p:ph type="title"/>
          </p:nvPr>
        </p:nvSpPr>
        <p:spPr>
          <a:xfrm>
            <a:off x="609442" y="0"/>
            <a:ext cx="7415621" cy="902368"/>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None/>
            </a:pPr>
            <a:r>
              <a:rPr lang="en-MA" dirty="0"/>
              <a:t>Synchronize Schedulers </a:t>
            </a:r>
            <a:r>
              <a:rPr lang="en-US" dirty="0">
                <a:solidFill>
                  <a:schemeClr val="lt1"/>
                </a:solidFill>
              </a:rPr>
              <a:t>Frequencies</a:t>
            </a:r>
            <a:endParaRPr dirty="0"/>
          </a:p>
        </p:txBody>
      </p:sp>
      <p:sp>
        <p:nvSpPr>
          <p:cNvPr id="206" name="Google Shape;206;p40"/>
          <p:cNvSpPr txBox="1">
            <a:spLocks noGrp="1"/>
          </p:cNvSpPr>
          <p:nvPr>
            <p:ph type="body" idx="2"/>
          </p:nvPr>
        </p:nvSpPr>
        <p:spPr>
          <a:xfrm>
            <a:off x="308963" y="3260844"/>
            <a:ext cx="7694805" cy="467234"/>
          </a:xfrm>
          <a:prstGeom prst="rect">
            <a:avLst/>
          </a:prstGeom>
          <a:noFill/>
          <a:ln>
            <a:noFill/>
          </a:ln>
        </p:spPr>
        <p:txBody>
          <a:bodyPr spcFirstLastPara="1" wrap="square" lIns="0" tIns="0" rIns="0" bIns="0" anchor="t" anchorCtr="0">
            <a:noAutofit/>
          </a:bodyPr>
          <a:lstStyle/>
          <a:p>
            <a:pPr marL="0" indent="0">
              <a:spcBef>
                <a:spcPts val="0"/>
              </a:spcBef>
              <a:buSzPts val="2400"/>
              <a:buNone/>
            </a:pPr>
            <a:r>
              <a:rPr lang="en-US" b="0" i="0" dirty="0">
                <a:solidFill>
                  <a:srgbClr val="0D0D0D"/>
                </a:solidFill>
                <a:effectLst/>
                <a:highlight>
                  <a:srgbClr val="FFFFFF"/>
                </a:highlight>
                <a:latin typeface="Verdana" panose="020B0604030504040204" pitchFamily="34" charset="0"/>
                <a:ea typeface="Verdana" panose="020B0604030504040204" pitchFamily="34" charset="0"/>
                <a:cs typeface="Verdana" panose="020B0604030504040204" pitchFamily="34" charset="0"/>
              </a:rPr>
              <a:t>This solution will be effective and won't interrupt our flow.</a:t>
            </a:r>
            <a:endParaRPr lang="en-MA" dirty="0">
              <a:latin typeface="Verdana" panose="020B0604030504040204" pitchFamily="34" charset="0"/>
              <a:ea typeface="Verdana" panose="020B0604030504040204" pitchFamily="34" charset="0"/>
              <a:cs typeface="Verdana" panose="020B0604030504040204" pitchFamily="34" charset="0"/>
            </a:endParaRPr>
          </a:p>
          <a:p>
            <a:pPr marL="225425" lvl="0" indent="-225425" algn="l" rtl="0">
              <a:spcBef>
                <a:spcPts val="0"/>
              </a:spcBef>
              <a:spcAft>
                <a:spcPts val="0"/>
              </a:spcAft>
              <a:buSzPts val="2400"/>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marL="0" lvl="0" indent="0" algn="l" rtl="0">
              <a:spcBef>
                <a:spcPts val="0"/>
              </a:spcBef>
              <a:spcAft>
                <a:spcPts val="0"/>
              </a:spcAft>
              <a:buSzPts val="2400"/>
              <a:buNone/>
            </a:pP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2" name="Picture 1">
            <a:extLst>
              <a:ext uri="{FF2B5EF4-FFF2-40B4-BE49-F238E27FC236}">
                <a16:creationId xmlns:a16="http://schemas.microsoft.com/office/drawing/2014/main" id="{F0DA648C-04CF-4510-8864-F8C7CCFFE926}"/>
              </a:ext>
            </a:extLst>
          </p:cNvPr>
          <p:cNvPicPr>
            <a:picLocks noChangeAspect="1"/>
          </p:cNvPicPr>
          <p:nvPr/>
        </p:nvPicPr>
        <p:blipFill>
          <a:blip r:embed="rId3"/>
          <a:stretch>
            <a:fillRect/>
          </a:stretch>
        </p:blipFill>
        <p:spPr>
          <a:xfrm>
            <a:off x="8429296" y="1068282"/>
            <a:ext cx="3450566" cy="2426179"/>
          </a:xfrm>
          <a:prstGeom prst="rect">
            <a:avLst/>
          </a:prstGeom>
        </p:spPr>
      </p:pic>
      <p:pic>
        <p:nvPicPr>
          <p:cNvPr id="4" name="Picture 3">
            <a:extLst>
              <a:ext uri="{FF2B5EF4-FFF2-40B4-BE49-F238E27FC236}">
                <a16:creationId xmlns:a16="http://schemas.microsoft.com/office/drawing/2014/main" id="{77DAC356-B0FA-D00C-A001-CB0EBD6B4004}"/>
              </a:ext>
            </a:extLst>
          </p:cNvPr>
          <p:cNvPicPr>
            <a:picLocks noChangeAspect="1"/>
          </p:cNvPicPr>
          <p:nvPr/>
        </p:nvPicPr>
        <p:blipFill>
          <a:blip r:embed="rId3"/>
          <a:stretch>
            <a:fillRect/>
          </a:stretch>
        </p:blipFill>
        <p:spPr>
          <a:xfrm>
            <a:off x="8429296" y="3879906"/>
            <a:ext cx="3450566" cy="2426179"/>
          </a:xfrm>
          <a:prstGeom prst="rect">
            <a:avLst/>
          </a:prstGeom>
        </p:spPr>
      </p:pic>
    </p:spTree>
    <p:extLst>
      <p:ext uri="{BB962C8B-B14F-4D97-AF65-F5344CB8AC3E}">
        <p14:creationId xmlns:p14="http://schemas.microsoft.com/office/powerpoint/2010/main" val="2362634799"/>
      </p:ext>
    </p:extLst>
  </p:cSld>
  <p:clrMapOvr>
    <a:masterClrMapping/>
  </p:clrMapOvr>
  <p:transition>
    <p:fade/>
  </p:transition>
</p:sld>
</file>

<file path=ppt/theme/theme1.xml><?xml version="1.0" encoding="utf-8"?>
<a:theme xmlns:a="http://schemas.openxmlformats.org/drawingml/2006/main" name="Mulesoft Corporate Template_DRAFT_0623">
  <a:themeElements>
    <a:clrScheme name="Mulesoft">
      <a:dk1>
        <a:srgbClr val="1D1D1C"/>
      </a:dk1>
      <a:lt1>
        <a:srgbClr val="FFFFFF"/>
      </a:lt1>
      <a:dk2>
        <a:srgbClr val="323031"/>
      </a:dk2>
      <a:lt2>
        <a:srgbClr val="00A1DF"/>
      </a:lt2>
      <a:accent1>
        <a:srgbClr val="646469"/>
      </a:accent1>
      <a:accent2>
        <a:srgbClr val="00A1DF"/>
      </a:accent2>
      <a:accent3>
        <a:srgbClr val="999899"/>
      </a:accent3>
      <a:accent4>
        <a:srgbClr val="00607C"/>
      </a:accent4>
      <a:accent5>
        <a:srgbClr val="00B39C"/>
      </a:accent5>
      <a:accent6>
        <a:srgbClr val="5E66F9"/>
      </a:accent6>
      <a:hlink>
        <a:srgbClr val="00A1DF"/>
      </a:hlink>
      <a:folHlink>
        <a:srgbClr val="00A3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ulesoft Corporate Template_DRAFT_0623">
  <a:themeElements>
    <a:clrScheme name="Mulesoft">
      <a:dk1>
        <a:srgbClr val="1D1D1C"/>
      </a:dk1>
      <a:lt1>
        <a:srgbClr val="FFFFFF"/>
      </a:lt1>
      <a:dk2>
        <a:srgbClr val="323031"/>
      </a:dk2>
      <a:lt2>
        <a:srgbClr val="00A1DF"/>
      </a:lt2>
      <a:accent1>
        <a:srgbClr val="646469"/>
      </a:accent1>
      <a:accent2>
        <a:srgbClr val="00A1DF"/>
      </a:accent2>
      <a:accent3>
        <a:srgbClr val="999899"/>
      </a:accent3>
      <a:accent4>
        <a:srgbClr val="00607C"/>
      </a:accent4>
      <a:accent5>
        <a:srgbClr val="00B39C"/>
      </a:accent5>
      <a:accent6>
        <a:srgbClr val="5E66F9"/>
      </a:accent6>
      <a:hlink>
        <a:srgbClr val="00A1DF"/>
      </a:hlink>
      <a:folHlink>
        <a:srgbClr val="00A3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26804</TotalTime>
  <Words>655</Words>
  <Application>Microsoft Macintosh PowerPoint</Application>
  <PresentationFormat>Custom</PresentationFormat>
  <Paragraphs>214</Paragraphs>
  <Slides>23</Slides>
  <Notes>23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Open Sans</vt:lpstr>
      <vt:lpstr>Arial</vt:lpstr>
      <vt:lpstr>Helvetica</vt:lpstr>
      <vt:lpstr>Verdana</vt:lpstr>
      <vt:lpstr>Helvetica Neue</vt:lpstr>
      <vt:lpstr>Mulesoft Corporate Template_DRAFT_0623</vt:lpstr>
      <vt:lpstr>Mulesoft Corporate Template_DRAFT_0623</vt:lpstr>
      <vt:lpstr>Salesforce Interview</vt:lpstr>
      <vt:lpstr>Template contents</vt:lpstr>
      <vt:lpstr>Troubleshoot</vt:lpstr>
      <vt:lpstr>Troubleshoot</vt:lpstr>
      <vt:lpstr>Troubleshoot</vt:lpstr>
      <vt:lpstr>Classes </vt:lpstr>
      <vt:lpstr>Error OutOfMemory</vt:lpstr>
      <vt:lpstr>My propositions</vt:lpstr>
      <vt:lpstr>Synchronize Schedulers Frequencies</vt:lpstr>
      <vt:lpstr>Using Presistent Queue </vt:lpstr>
      <vt:lpstr>Compress / Decompress</vt:lpstr>
      <vt:lpstr>Template contents</vt:lpstr>
      <vt:lpstr>Use case &amp; Problem Statement</vt:lpstr>
      <vt:lpstr>Template contents</vt:lpstr>
      <vt:lpstr>API led Connectivity</vt:lpstr>
      <vt:lpstr>API led Connectivity</vt:lpstr>
      <vt:lpstr>API led Connectivity</vt:lpstr>
      <vt:lpstr>API led Connectivity</vt:lpstr>
      <vt:lpstr>Sequence Diagram</vt:lpstr>
      <vt:lpstr>Template contents</vt:lpstr>
      <vt:lpstr>Template contents</vt:lpstr>
      <vt:lpstr>Future</vt:lpstr>
      <vt:lpstr>Salesforce Interview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Template</dc:title>
  <dc:creator>Jon Ireland</dc:creator>
  <cp:lastModifiedBy>Waraki, Abdelbasset</cp:lastModifiedBy>
  <cp:revision>71</cp:revision>
  <dcterms:modified xsi:type="dcterms:W3CDTF">2024-06-27T10:34:44Z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2024-06-04T09:27:43Z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ddb03f8b-0b86-4942-bad8-e126b12fd491</vt:lpwstr>
  </property>
  <property fmtid="{D5CDD505-2E9C-101B-9397-08002B2CF9AE}" pid="8" name="MSIP_Label_ea60d57e-af5b-4752-ac57-3e4f28ca11dc_ContentBits">
    <vt:lpwstr>0</vt:lpwstr>
  </property>
</Properties>
</file>